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
  </p:notesMasterIdLst>
  <p:sldIdLst>
    <p:sldId id="1405" r:id="rId2"/>
    <p:sldId id="1406" r:id="rId3"/>
    <p:sldId id="1407" r:id="rId4"/>
    <p:sldId id="1408" r:id="rId5"/>
    <p:sldId id="1409" r:id="rId6"/>
    <p:sldId id="1410" r:id="rId7"/>
    <p:sldId id="1411" r:id="rId8"/>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764FF9B-CF17-E580-EF0E-03CF6A7B25B4}" name="柴山　悦哉" initials="柴山　悦哉" userId="S::8986925994@utac.u-tokyo.ac.jp::f982c00d-0fc2-48ca-bd84-6ed4a7ed6f7f"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柴山　悦哉" initials="柴山　悦哉" lastIdx="1" clrIdx="0">
    <p:extLst>
      <p:ext uri="{19B8F6BF-5375-455C-9EA6-DF929625EA0E}">
        <p15:presenceInfo xmlns:p15="http://schemas.microsoft.com/office/powerpoint/2012/main" userId="S::8986925994@utac.u-tokyo.ac.jp::f982c00d-0fc2-48ca-bd84-6ed4a7ed6f7f"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10D5"/>
    <a:srgbClr val="CC9B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テーマ スタイル 1 - アクセント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075" autoAdjust="0"/>
    <p:restoredTop sz="94694" autoAdjust="0"/>
  </p:normalViewPr>
  <p:slideViewPr>
    <p:cSldViewPr>
      <p:cViewPr varScale="1">
        <p:scale>
          <a:sx n="121" d="100"/>
          <a:sy n="121" d="100"/>
        </p:scale>
        <p:origin x="1360" y="176"/>
      </p:cViewPr>
      <p:guideLst>
        <p:guide orient="horz" pos="2160"/>
        <p:guide pos="2880"/>
      </p:guideLst>
    </p:cSldViewPr>
  </p:slideViewPr>
  <p:outlineViewPr>
    <p:cViewPr>
      <p:scale>
        <a:sx n="33" d="100"/>
        <a:sy n="33" d="100"/>
      </p:scale>
      <p:origin x="0" y="-3544"/>
    </p:cViewPr>
  </p:outlineViewPr>
  <p:notesTextViewPr>
    <p:cViewPr>
      <p:scale>
        <a:sx n="100" d="100"/>
        <a:sy n="100" d="100"/>
      </p:scale>
      <p:origin x="0" y="0"/>
    </p:cViewPr>
  </p:notesTextViewPr>
  <p:sorterViewPr>
    <p:cViewPr>
      <p:scale>
        <a:sx n="1" d="1"/>
        <a:sy n="1" d="1"/>
      </p:scale>
      <p:origin x="0" y="0"/>
    </p:cViewPr>
  </p:sorterViewPr>
  <p:notesViewPr>
    <p:cSldViewPr>
      <p:cViewPr varScale="1">
        <p:scale>
          <a:sx n="35" d="100"/>
          <a:sy n="35" d="100"/>
        </p:scale>
        <p:origin x="-1528" y="-9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8/10/relationships/authors" Target="authors.xml"/><Relationship Id="rId10"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media/image1.jpe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5305EB0-020F-4995-961E-A35B2BB78D2B}" type="datetimeFigureOut">
              <a:rPr kumimoji="1" lang="ja-JP" altLang="en-US" smtClean="0"/>
              <a:pPr/>
              <a:t>2023/3/10</a:t>
            </a:fld>
            <a:endParaRPr kumimoji="1" lang="ja-JP" altLang="en-US"/>
          </a:p>
        </p:txBody>
      </p:sp>
      <p:sp>
        <p:nvSpPr>
          <p:cNvPr id="4" name="スライド イメージ プレースホル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kumimoji="1" lang="ja-JP" altLang="en-US"/>
              <a:t>マスタ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D842DED-4B9B-4568-AC85-B50FA0785511}" type="slidenum">
              <a:rPr kumimoji="1" lang="ja-JP" altLang="en-US" smtClean="0"/>
              <a:pPr/>
              <a:t>‹#›</a:t>
            </a:fld>
            <a:endParaRPr kumimoji="1" lang="ja-JP"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7" name="フリーフォーム 6"/>
          <p:cNvSpPr>
            <a:spLocks/>
          </p:cNvSpPr>
          <p:nvPr/>
        </p:nvSpPr>
        <p:spPr bwMode="auto">
          <a:xfrm>
            <a:off x="0" y="0"/>
            <a:ext cx="9144000" cy="6858000"/>
          </a:xfrm>
          <a:custGeom>
            <a:avLst/>
            <a:gdLst/>
            <a:ahLst/>
            <a:cxnLst>
              <a:cxn ang="0">
                <a:pos x="1507" y="31"/>
              </a:cxn>
              <a:cxn ang="0">
                <a:pos x="2276" y="2364"/>
              </a:cxn>
              <a:cxn ang="0">
                <a:pos x="1595" y="73"/>
              </a:cxn>
              <a:cxn ang="0">
                <a:pos x="1611" y="431"/>
              </a:cxn>
              <a:cxn ang="0">
                <a:pos x="1247" y="702"/>
              </a:cxn>
              <a:cxn ang="0">
                <a:pos x="1148" y="816"/>
              </a:cxn>
              <a:cxn ang="0">
                <a:pos x="3304" y="1476"/>
              </a:cxn>
              <a:cxn ang="0">
                <a:pos x="1460" y="400"/>
              </a:cxn>
              <a:cxn ang="0">
                <a:pos x="11" y="982"/>
              </a:cxn>
              <a:cxn ang="0">
                <a:pos x="3881" y="192"/>
              </a:cxn>
              <a:cxn ang="0">
                <a:pos x="2790" y="395"/>
              </a:cxn>
              <a:cxn ang="0">
                <a:pos x="3372" y="1003"/>
              </a:cxn>
              <a:cxn ang="0">
                <a:pos x="3408" y="1013"/>
              </a:cxn>
              <a:cxn ang="0">
                <a:pos x="3491" y="1179"/>
              </a:cxn>
              <a:cxn ang="0">
                <a:pos x="3341" y="1642"/>
              </a:cxn>
              <a:cxn ang="0">
                <a:pos x="3169" y="2057"/>
              </a:cxn>
              <a:cxn ang="0">
                <a:pos x="3013" y="2359"/>
              </a:cxn>
              <a:cxn ang="0">
                <a:pos x="317" y="2343"/>
              </a:cxn>
              <a:cxn ang="0">
                <a:pos x="327" y="2696"/>
              </a:cxn>
              <a:cxn ang="0">
                <a:pos x="2665" y="2852"/>
              </a:cxn>
              <a:cxn ang="0">
                <a:pos x="4385" y="3065"/>
              </a:cxn>
              <a:cxn ang="0">
                <a:pos x="4219" y="2411"/>
              </a:cxn>
              <a:cxn ang="0">
                <a:pos x="4328" y="1455"/>
              </a:cxn>
              <a:cxn ang="0">
                <a:pos x="4193" y="1366"/>
              </a:cxn>
              <a:cxn ang="0">
                <a:pos x="4182" y="769"/>
              </a:cxn>
              <a:cxn ang="0">
                <a:pos x="4369" y="515"/>
              </a:cxn>
              <a:cxn ang="0">
                <a:pos x="307" y="2925"/>
              </a:cxn>
              <a:cxn ang="0">
                <a:pos x="4317" y="2811"/>
              </a:cxn>
              <a:cxn ang="0">
                <a:pos x="3855" y="270"/>
              </a:cxn>
              <a:cxn ang="0">
                <a:pos x="4292" y="2889"/>
              </a:cxn>
              <a:cxn ang="0">
                <a:pos x="4203" y="2717"/>
              </a:cxn>
              <a:cxn ang="0">
                <a:pos x="4027" y="2551"/>
              </a:cxn>
              <a:cxn ang="0">
                <a:pos x="348" y="1190"/>
              </a:cxn>
              <a:cxn ang="0">
                <a:pos x="790" y="634"/>
              </a:cxn>
              <a:cxn ang="0">
                <a:pos x="172" y="650"/>
              </a:cxn>
              <a:cxn ang="0">
                <a:pos x="78" y="1341"/>
              </a:cxn>
              <a:cxn ang="0">
                <a:pos x="509" y="857"/>
              </a:cxn>
              <a:cxn ang="0">
                <a:pos x="218" y="946"/>
              </a:cxn>
              <a:cxn ang="0">
                <a:pos x="333" y="1938"/>
              </a:cxn>
              <a:cxn ang="0">
                <a:pos x="244" y="1377"/>
              </a:cxn>
              <a:cxn ang="0">
                <a:pos x="629" y="1122"/>
              </a:cxn>
              <a:cxn ang="0">
                <a:pos x="795" y="587"/>
              </a:cxn>
              <a:cxn ang="0">
                <a:pos x="198" y="1341"/>
              </a:cxn>
              <a:cxn ang="0">
                <a:pos x="3865" y="99"/>
              </a:cxn>
              <a:cxn ang="0">
                <a:pos x="3315" y="899"/>
              </a:cxn>
              <a:cxn ang="0">
                <a:pos x="2276" y="2364"/>
              </a:cxn>
              <a:cxn ang="0">
                <a:pos x="3777" y="37"/>
              </a:cxn>
              <a:cxn ang="0">
                <a:pos x="125" y="1481"/>
              </a:cxn>
              <a:cxn ang="0">
                <a:pos x="114" y="1382"/>
              </a:cxn>
              <a:cxn ang="0">
                <a:pos x="2276" y="2364"/>
              </a:cxn>
              <a:cxn ang="0">
                <a:pos x="847" y="774"/>
              </a:cxn>
              <a:cxn ang="0">
                <a:pos x="1091" y="759"/>
              </a:cxn>
              <a:cxn ang="0">
                <a:pos x="1148" y="743"/>
              </a:cxn>
              <a:cxn ang="0">
                <a:pos x="889" y="831"/>
              </a:cxn>
              <a:cxn ang="0">
                <a:pos x="1018" y="857"/>
              </a:cxn>
              <a:cxn ang="0">
                <a:pos x="915" y="702"/>
              </a:cxn>
              <a:cxn ang="0">
                <a:pos x="1387" y="151"/>
              </a:cxn>
              <a:cxn ang="0">
                <a:pos x="1294" y="322"/>
              </a:cxn>
              <a:cxn ang="0">
                <a:pos x="1356" y="535"/>
              </a:cxn>
              <a:cxn ang="0">
                <a:pos x="1231" y="374"/>
              </a:cxn>
              <a:cxn ang="0">
                <a:pos x="1024" y="489"/>
              </a:cxn>
              <a:cxn ang="0">
                <a:pos x="1231" y="753"/>
              </a:cxn>
              <a:cxn ang="0">
                <a:pos x="1237" y="535"/>
              </a:cxn>
            </a:cxnLst>
            <a:rect l="0" t="0" r="0" b="0"/>
            <a:pathLst>
              <a:path w="4395" h="3107">
                <a:moveTo>
                  <a:pt x="2276" y="2364"/>
                </a:moveTo>
                <a:lnTo>
                  <a:pt x="2291" y="2380"/>
                </a:lnTo>
                <a:lnTo>
                  <a:pt x="2322" y="2385"/>
                </a:lnTo>
                <a:lnTo>
                  <a:pt x="2354" y="2390"/>
                </a:lnTo>
                <a:lnTo>
                  <a:pt x="2385" y="2380"/>
                </a:lnTo>
                <a:lnTo>
                  <a:pt x="2364" y="2369"/>
                </a:lnTo>
                <a:lnTo>
                  <a:pt x="2333" y="2369"/>
                </a:lnTo>
                <a:lnTo>
                  <a:pt x="2302" y="2364"/>
                </a:lnTo>
                <a:lnTo>
                  <a:pt x="2281" y="2364"/>
                </a:lnTo>
                <a:lnTo>
                  <a:pt x="2271" y="2364"/>
                </a:lnTo>
                <a:lnTo>
                  <a:pt x="2271" y="2364"/>
                </a:lnTo>
                <a:lnTo>
                  <a:pt x="2276" y="2364"/>
                </a:lnTo>
                <a:lnTo>
                  <a:pt x="2286" y="135"/>
                </a:lnTo>
                <a:lnTo>
                  <a:pt x="2302" y="130"/>
                </a:lnTo>
                <a:lnTo>
                  <a:pt x="2312" y="125"/>
                </a:lnTo>
                <a:lnTo>
                  <a:pt x="2317" y="135"/>
                </a:lnTo>
                <a:lnTo>
                  <a:pt x="2328" y="130"/>
                </a:lnTo>
                <a:lnTo>
                  <a:pt x="2343" y="151"/>
                </a:lnTo>
                <a:lnTo>
                  <a:pt x="2343" y="156"/>
                </a:lnTo>
                <a:lnTo>
                  <a:pt x="2348" y="151"/>
                </a:lnTo>
                <a:lnTo>
                  <a:pt x="2348" y="146"/>
                </a:lnTo>
                <a:lnTo>
                  <a:pt x="2348" y="140"/>
                </a:lnTo>
                <a:lnTo>
                  <a:pt x="2343" y="125"/>
                </a:lnTo>
                <a:lnTo>
                  <a:pt x="2354" y="125"/>
                </a:lnTo>
                <a:lnTo>
                  <a:pt x="2364" y="135"/>
                </a:lnTo>
                <a:lnTo>
                  <a:pt x="2369" y="135"/>
                </a:lnTo>
                <a:lnTo>
                  <a:pt x="2374" y="130"/>
                </a:lnTo>
                <a:lnTo>
                  <a:pt x="2374" y="125"/>
                </a:lnTo>
                <a:lnTo>
                  <a:pt x="2374" y="120"/>
                </a:lnTo>
                <a:lnTo>
                  <a:pt x="2364" y="114"/>
                </a:lnTo>
                <a:lnTo>
                  <a:pt x="2380" y="104"/>
                </a:lnTo>
                <a:lnTo>
                  <a:pt x="2364" y="99"/>
                </a:lnTo>
                <a:lnTo>
                  <a:pt x="2359" y="99"/>
                </a:lnTo>
                <a:lnTo>
                  <a:pt x="2348" y="104"/>
                </a:lnTo>
                <a:lnTo>
                  <a:pt x="2354" y="89"/>
                </a:lnTo>
                <a:lnTo>
                  <a:pt x="2328" y="94"/>
                </a:lnTo>
                <a:lnTo>
                  <a:pt x="2322" y="89"/>
                </a:lnTo>
                <a:lnTo>
                  <a:pt x="2322" y="78"/>
                </a:lnTo>
                <a:lnTo>
                  <a:pt x="2312" y="78"/>
                </a:lnTo>
                <a:lnTo>
                  <a:pt x="2297" y="78"/>
                </a:lnTo>
                <a:lnTo>
                  <a:pt x="2297" y="83"/>
                </a:lnTo>
                <a:lnTo>
                  <a:pt x="2297" y="89"/>
                </a:lnTo>
                <a:lnTo>
                  <a:pt x="2302" y="94"/>
                </a:lnTo>
                <a:lnTo>
                  <a:pt x="2286" y="109"/>
                </a:lnTo>
                <a:lnTo>
                  <a:pt x="2302" y="104"/>
                </a:lnTo>
                <a:lnTo>
                  <a:pt x="2297" y="109"/>
                </a:lnTo>
                <a:lnTo>
                  <a:pt x="2286" y="135"/>
                </a:lnTo>
                <a:lnTo>
                  <a:pt x="2276" y="2364"/>
                </a:lnTo>
                <a:lnTo>
                  <a:pt x="2338" y="302"/>
                </a:lnTo>
                <a:lnTo>
                  <a:pt x="2328" y="312"/>
                </a:lnTo>
                <a:lnTo>
                  <a:pt x="2322" y="312"/>
                </a:lnTo>
                <a:lnTo>
                  <a:pt x="2328" y="302"/>
                </a:lnTo>
                <a:lnTo>
                  <a:pt x="2322" y="302"/>
                </a:lnTo>
                <a:lnTo>
                  <a:pt x="2317" y="302"/>
                </a:lnTo>
                <a:lnTo>
                  <a:pt x="2322" y="296"/>
                </a:lnTo>
                <a:lnTo>
                  <a:pt x="2328" y="291"/>
                </a:lnTo>
                <a:lnTo>
                  <a:pt x="2317" y="296"/>
                </a:lnTo>
                <a:lnTo>
                  <a:pt x="2317" y="291"/>
                </a:lnTo>
                <a:lnTo>
                  <a:pt x="2307" y="302"/>
                </a:lnTo>
                <a:lnTo>
                  <a:pt x="2302" y="312"/>
                </a:lnTo>
                <a:lnTo>
                  <a:pt x="2297" y="312"/>
                </a:lnTo>
                <a:lnTo>
                  <a:pt x="2297" y="317"/>
                </a:lnTo>
                <a:lnTo>
                  <a:pt x="2302" y="317"/>
                </a:lnTo>
                <a:lnTo>
                  <a:pt x="2302" y="322"/>
                </a:lnTo>
                <a:lnTo>
                  <a:pt x="2307" y="322"/>
                </a:lnTo>
                <a:lnTo>
                  <a:pt x="2307" y="327"/>
                </a:lnTo>
                <a:lnTo>
                  <a:pt x="2307" y="333"/>
                </a:lnTo>
                <a:lnTo>
                  <a:pt x="2317" y="327"/>
                </a:lnTo>
                <a:lnTo>
                  <a:pt x="2317" y="322"/>
                </a:lnTo>
                <a:lnTo>
                  <a:pt x="2328" y="327"/>
                </a:lnTo>
                <a:lnTo>
                  <a:pt x="2328" y="333"/>
                </a:lnTo>
                <a:lnTo>
                  <a:pt x="2328" y="327"/>
                </a:lnTo>
                <a:lnTo>
                  <a:pt x="2328" y="322"/>
                </a:lnTo>
                <a:lnTo>
                  <a:pt x="2328" y="317"/>
                </a:lnTo>
                <a:lnTo>
                  <a:pt x="2322" y="317"/>
                </a:lnTo>
                <a:lnTo>
                  <a:pt x="2338" y="312"/>
                </a:lnTo>
                <a:lnTo>
                  <a:pt x="2338" y="302"/>
                </a:lnTo>
                <a:lnTo>
                  <a:pt x="2276" y="2364"/>
                </a:lnTo>
                <a:lnTo>
                  <a:pt x="2390" y="78"/>
                </a:lnTo>
                <a:lnTo>
                  <a:pt x="2369" y="83"/>
                </a:lnTo>
                <a:lnTo>
                  <a:pt x="2390" y="89"/>
                </a:lnTo>
                <a:lnTo>
                  <a:pt x="2390" y="78"/>
                </a:lnTo>
                <a:lnTo>
                  <a:pt x="2276" y="2364"/>
                </a:lnTo>
                <a:lnTo>
                  <a:pt x="2359" y="83"/>
                </a:lnTo>
                <a:lnTo>
                  <a:pt x="2354" y="89"/>
                </a:lnTo>
                <a:lnTo>
                  <a:pt x="2369" y="83"/>
                </a:lnTo>
                <a:lnTo>
                  <a:pt x="2359" y="83"/>
                </a:lnTo>
                <a:lnTo>
                  <a:pt x="2276" y="2364"/>
                </a:lnTo>
                <a:lnTo>
                  <a:pt x="1481" y="47"/>
                </a:lnTo>
                <a:lnTo>
                  <a:pt x="1481" y="52"/>
                </a:lnTo>
                <a:lnTo>
                  <a:pt x="1486" y="52"/>
                </a:lnTo>
                <a:lnTo>
                  <a:pt x="1486" y="57"/>
                </a:lnTo>
                <a:lnTo>
                  <a:pt x="1486" y="52"/>
                </a:lnTo>
                <a:lnTo>
                  <a:pt x="1491" y="52"/>
                </a:lnTo>
                <a:lnTo>
                  <a:pt x="1496" y="47"/>
                </a:lnTo>
                <a:lnTo>
                  <a:pt x="1502" y="47"/>
                </a:lnTo>
                <a:lnTo>
                  <a:pt x="1496" y="52"/>
                </a:lnTo>
                <a:lnTo>
                  <a:pt x="1502" y="52"/>
                </a:lnTo>
                <a:lnTo>
                  <a:pt x="1507" y="52"/>
                </a:lnTo>
                <a:lnTo>
                  <a:pt x="1507" y="47"/>
                </a:lnTo>
                <a:lnTo>
                  <a:pt x="1512" y="47"/>
                </a:lnTo>
                <a:lnTo>
                  <a:pt x="1517" y="42"/>
                </a:lnTo>
                <a:lnTo>
                  <a:pt x="1517" y="37"/>
                </a:lnTo>
                <a:lnTo>
                  <a:pt x="1507" y="37"/>
                </a:lnTo>
                <a:lnTo>
                  <a:pt x="1507" y="31"/>
                </a:lnTo>
                <a:lnTo>
                  <a:pt x="1502" y="26"/>
                </a:lnTo>
                <a:lnTo>
                  <a:pt x="1496" y="31"/>
                </a:lnTo>
                <a:lnTo>
                  <a:pt x="1491" y="31"/>
                </a:lnTo>
                <a:lnTo>
                  <a:pt x="1486" y="37"/>
                </a:lnTo>
                <a:lnTo>
                  <a:pt x="1481" y="47"/>
                </a:lnTo>
                <a:lnTo>
                  <a:pt x="2276" y="2364"/>
                </a:lnTo>
                <a:lnTo>
                  <a:pt x="1476" y="172"/>
                </a:lnTo>
                <a:lnTo>
                  <a:pt x="1486" y="172"/>
                </a:lnTo>
                <a:lnTo>
                  <a:pt x="1491" y="166"/>
                </a:lnTo>
                <a:lnTo>
                  <a:pt x="1486" y="161"/>
                </a:lnTo>
                <a:lnTo>
                  <a:pt x="1476" y="166"/>
                </a:lnTo>
                <a:lnTo>
                  <a:pt x="1476" y="172"/>
                </a:lnTo>
                <a:lnTo>
                  <a:pt x="2276" y="2364"/>
                </a:lnTo>
                <a:lnTo>
                  <a:pt x="2686" y="2250"/>
                </a:lnTo>
                <a:lnTo>
                  <a:pt x="2702" y="2234"/>
                </a:lnTo>
                <a:lnTo>
                  <a:pt x="2702" y="2229"/>
                </a:lnTo>
                <a:lnTo>
                  <a:pt x="2691" y="2224"/>
                </a:lnTo>
                <a:lnTo>
                  <a:pt x="2681" y="2218"/>
                </a:lnTo>
                <a:lnTo>
                  <a:pt x="2681" y="2213"/>
                </a:lnTo>
                <a:lnTo>
                  <a:pt x="2686" y="2208"/>
                </a:lnTo>
                <a:lnTo>
                  <a:pt x="2671" y="2218"/>
                </a:lnTo>
                <a:lnTo>
                  <a:pt x="2660" y="2229"/>
                </a:lnTo>
                <a:lnTo>
                  <a:pt x="2655" y="2239"/>
                </a:lnTo>
                <a:lnTo>
                  <a:pt x="2660" y="2250"/>
                </a:lnTo>
                <a:lnTo>
                  <a:pt x="2671" y="2250"/>
                </a:lnTo>
                <a:lnTo>
                  <a:pt x="2686" y="2250"/>
                </a:lnTo>
                <a:lnTo>
                  <a:pt x="2276" y="2364"/>
                </a:lnTo>
                <a:lnTo>
                  <a:pt x="1683" y="21"/>
                </a:lnTo>
                <a:lnTo>
                  <a:pt x="1683" y="26"/>
                </a:lnTo>
                <a:lnTo>
                  <a:pt x="1683" y="31"/>
                </a:lnTo>
                <a:lnTo>
                  <a:pt x="1689" y="31"/>
                </a:lnTo>
                <a:lnTo>
                  <a:pt x="1689" y="37"/>
                </a:lnTo>
                <a:lnTo>
                  <a:pt x="1689" y="31"/>
                </a:lnTo>
                <a:lnTo>
                  <a:pt x="1694" y="37"/>
                </a:lnTo>
                <a:lnTo>
                  <a:pt x="1694" y="31"/>
                </a:lnTo>
                <a:lnTo>
                  <a:pt x="1699" y="37"/>
                </a:lnTo>
                <a:lnTo>
                  <a:pt x="1699" y="31"/>
                </a:lnTo>
                <a:lnTo>
                  <a:pt x="1704" y="31"/>
                </a:lnTo>
                <a:lnTo>
                  <a:pt x="1709" y="26"/>
                </a:lnTo>
                <a:lnTo>
                  <a:pt x="1709" y="21"/>
                </a:lnTo>
                <a:lnTo>
                  <a:pt x="1709" y="26"/>
                </a:lnTo>
                <a:lnTo>
                  <a:pt x="1715" y="21"/>
                </a:lnTo>
                <a:lnTo>
                  <a:pt x="1715" y="16"/>
                </a:lnTo>
                <a:lnTo>
                  <a:pt x="1715" y="11"/>
                </a:lnTo>
                <a:lnTo>
                  <a:pt x="1715" y="5"/>
                </a:lnTo>
                <a:lnTo>
                  <a:pt x="1709" y="5"/>
                </a:lnTo>
                <a:lnTo>
                  <a:pt x="1704" y="5"/>
                </a:lnTo>
                <a:lnTo>
                  <a:pt x="1699" y="11"/>
                </a:lnTo>
                <a:lnTo>
                  <a:pt x="1689" y="16"/>
                </a:lnTo>
                <a:lnTo>
                  <a:pt x="1683" y="21"/>
                </a:lnTo>
                <a:lnTo>
                  <a:pt x="2276" y="2364"/>
                </a:lnTo>
                <a:lnTo>
                  <a:pt x="1496" y="639"/>
                </a:lnTo>
                <a:lnTo>
                  <a:pt x="1496" y="644"/>
                </a:lnTo>
                <a:lnTo>
                  <a:pt x="1502" y="644"/>
                </a:lnTo>
                <a:lnTo>
                  <a:pt x="1507" y="639"/>
                </a:lnTo>
                <a:lnTo>
                  <a:pt x="1502" y="639"/>
                </a:lnTo>
                <a:lnTo>
                  <a:pt x="1496" y="639"/>
                </a:lnTo>
                <a:lnTo>
                  <a:pt x="2276" y="2364"/>
                </a:lnTo>
                <a:lnTo>
                  <a:pt x="1637" y="348"/>
                </a:lnTo>
                <a:lnTo>
                  <a:pt x="1642" y="353"/>
                </a:lnTo>
                <a:lnTo>
                  <a:pt x="1637" y="359"/>
                </a:lnTo>
                <a:lnTo>
                  <a:pt x="1642" y="359"/>
                </a:lnTo>
                <a:lnTo>
                  <a:pt x="1637" y="359"/>
                </a:lnTo>
                <a:lnTo>
                  <a:pt x="1642" y="359"/>
                </a:lnTo>
                <a:lnTo>
                  <a:pt x="1637" y="364"/>
                </a:lnTo>
                <a:lnTo>
                  <a:pt x="1642" y="364"/>
                </a:lnTo>
                <a:lnTo>
                  <a:pt x="1642" y="369"/>
                </a:lnTo>
                <a:lnTo>
                  <a:pt x="1647" y="369"/>
                </a:lnTo>
                <a:lnTo>
                  <a:pt x="1647" y="374"/>
                </a:lnTo>
                <a:lnTo>
                  <a:pt x="1647" y="369"/>
                </a:lnTo>
                <a:lnTo>
                  <a:pt x="1647" y="374"/>
                </a:lnTo>
                <a:lnTo>
                  <a:pt x="1652" y="369"/>
                </a:lnTo>
                <a:lnTo>
                  <a:pt x="1652" y="374"/>
                </a:lnTo>
                <a:lnTo>
                  <a:pt x="1652" y="369"/>
                </a:lnTo>
                <a:lnTo>
                  <a:pt x="1657" y="369"/>
                </a:lnTo>
                <a:lnTo>
                  <a:pt x="1663" y="369"/>
                </a:lnTo>
                <a:lnTo>
                  <a:pt x="1668" y="369"/>
                </a:lnTo>
                <a:lnTo>
                  <a:pt x="1673" y="364"/>
                </a:lnTo>
                <a:lnTo>
                  <a:pt x="1673" y="369"/>
                </a:lnTo>
                <a:lnTo>
                  <a:pt x="1673" y="364"/>
                </a:lnTo>
                <a:lnTo>
                  <a:pt x="1678" y="364"/>
                </a:lnTo>
                <a:lnTo>
                  <a:pt x="1683" y="359"/>
                </a:lnTo>
                <a:lnTo>
                  <a:pt x="1689" y="353"/>
                </a:lnTo>
                <a:lnTo>
                  <a:pt x="1694" y="348"/>
                </a:lnTo>
                <a:lnTo>
                  <a:pt x="1689" y="343"/>
                </a:lnTo>
                <a:lnTo>
                  <a:pt x="1694" y="343"/>
                </a:lnTo>
                <a:lnTo>
                  <a:pt x="1694" y="338"/>
                </a:lnTo>
                <a:lnTo>
                  <a:pt x="1689" y="338"/>
                </a:lnTo>
                <a:lnTo>
                  <a:pt x="1689" y="333"/>
                </a:lnTo>
                <a:lnTo>
                  <a:pt x="1683" y="333"/>
                </a:lnTo>
                <a:lnTo>
                  <a:pt x="1678" y="327"/>
                </a:lnTo>
                <a:lnTo>
                  <a:pt x="1673" y="333"/>
                </a:lnTo>
                <a:lnTo>
                  <a:pt x="1673" y="327"/>
                </a:lnTo>
                <a:lnTo>
                  <a:pt x="1673" y="333"/>
                </a:lnTo>
                <a:lnTo>
                  <a:pt x="1668" y="333"/>
                </a:lnTo>
                <a:lnTo>
                  <a:pt x="1663" y="333"/>
                </a:lnTo>
                <a:lnTo>
                  <a:pt x="1657" y="338"/>
                </a:lnTo>
                <a:lnTo>
                  <a:pt x="1652" y="338"/>
                </a:lnTo>
                <a:lnTo>
                  <a:pt x="1647" y="338"/>
                </a:lnTo>
                <a:lnTo>
                  <a:pt x="1652" y="338"/>
                </a:lnTo>
                <a:lnTo>
                  <a:pt x="1652" y="343"/>
                </a:lnTo>
                <a:lnTo>
                  <a:pt x="1647" y="343"/>
                </a:lnTo>
                <a:lnTo>
                  <a:pt x="1637" y="343"/>
                </a:lnTo>
                <a:lnTo>
                  <a:pt x="1637" y="348"/>
                </a:lnTo>
                <a:lnTo>
                  <a:pt x="2276" y="2364"/>
                </a:lnTo>
                <a:lnTo>
                  <a:pt x="1580" y="203"/>
                </a:lnTo>
                <a:lnTo>
                  <a:pt x="1574" y="203"/>
                </a:lnTo>
                <a:lnTo>
                  <a:pt x="1574" y="208"/>
                </a:lnTo>
                <a:lnTo>
                  <a:pt x="1580" y="208"/>
                </a:lnTo>
                <a:lnTo>
                  <a:pt x="1580" y="203"/>
                </a:lnTo>
                <a:lnTo>
                  <a:pt x="2276" y="2364"/>
                </a:lnTo>
                <a:lnTo>
                  <a:pt x="3523" y="1185"/>
                </a:lnTo>
                <a:lnTo>
                  <a:pt x="3512" y="1195"/>
                </a:lnTo>
                <a:lnTo>
                  <a:pt x="3507" y="1195"/>
                </a:lnTo>
                <a:lnTo>
                  <a:pt x="3512" y="1195"/>
                </a:lnTo>
                <a:lnTo>
                  <a:pt x="3523" y="1185"/>
                </a:lnTo>
                <a:lnTo>
                  <a:pt x="2276" y="2364"/>
                </a:lnTo>
                <a:lnTo>
                  <a:pt x="1580" y="390"/>
                </a:lnTo>
                <a:lnTo>
                  <a:pt x="1564" y="390"/>
                </a:lnTo>
                <a:lnTo>
                  <a:pt x="1554" y="400"/>
                </a:lnTo>
                <a:lnTo>
                  <a:pt x="1559" y="400"/>
                </a:lnTo>
                <a:lnTo>
                  <a:pt x="1559" y="405"/>
                </a:lnTo>
                <a:lnTo>
                  <a:pt x="1559" y="400"/>
                </a:lnTo>
                <a:lnTo>
                  <a:pt x="1559" y="405"/>
                </a:lnTo>
                <a:lnTo>
                  <a:pt x="1564" y="400"/>
                </a:lnTo>
                <a:lnTo>
                  <a:pt x="1564" y="405"/>
                </a:lnTo>
                <a:lnTo>
                  <a:pt x="1564" y="400"/>
                </a:lnTo>
                <a:lnTo>
                  <a:pt x="1574" y="400"/>
                </a:lnTo>
                <a:lnTo>
                  <a:pt x="1574" y="395"/>
                </a:lnTo>
                <a:lnTo>
                  <a:pt x="1580" y="395"/>
                </a:lnTo>
                <a:lnTo>
                  <a:pt x="1580" y="390"/>
                </a:lnTo>
                <a:lnTo>
                  <a:pt x="2276" y="2364"/>
                </a:lnTo>
                <a:lnTo>
                  <a:pt x="1554" y="89"/>
                </a:lnTo>
                <a:lnTo>
                  <a:pt x="1554" y="94"/>
                </a:lnTo>
                <a:lnTo>
                  <a:pt x="1559" y="89"/>
                </a:lnTo>
                <a:lnTo>
                  <a:pt x="1559" y="94"/>
                </a:lnTo>
                <a:lnTo>
                  <a:pt x="1564" y="94"/>
                </a:lnTo>
                <a:lnTo>
                  <a:pt x="1574" y="89"/>
                </a:lnTo>
                <a:lnTo>
                  <a:pt x="1574" y="94"/>
                </a:lnTo>
                <a:lnTo>
                  <a:pt x="1574" y="89"/>
                </a:lnTo>
                <a:lnTo>
                  <a:pt x="1580" y="89"/>
                </a:lnTo>
                <a:lnTo>
                  <a:pt x="1580" y="94"/>
                </a:lnTo>
                <a:lnTo>
                  <a:pt x="1580" y="89"/>
                </a:lnTo>
                <a:lnTo>
                  <a:pt x="1585" y="89"/>
                </a:lnTo>
                <a:lnTo>
                  <a:pt x="1590" y="83"/>
                </a:lnTo>
                <a:lnTo>
                  <a:pt x="1590" y="78"/>
                </a:lnTo>
                <a:lnTo>
                  <a:pt x="1595" y="83"/>
                </a:lnTo>
                <a:lnTo>
                  <a:pt x="1590" y="83"/>
                </a:lnTo>
                <a:lnTo>
                  <a:pt x="1590" y="89"/>
                </a:lnTo>
                <a:lnTo>
                  <a:pt x="1590" y="94"/>
                </a:lnTo>
                <a:lnTo>
                  <a:pt x="1585" y="99"/>
                </a:lnTo>
                <a:lnTo>
                  <a:pt x="1590" y="94"/>
                </a:lnTo>
                <a:lnTo>
                  <a:pt x="1590" y="99"/>
                </a:lnTo>
                <a:lnTo>
                  <a:pt x="1590" y="104"/>
                </a:lnTo>
                <a:lnTo>
                  <a:pt x="1595" y="104"/>
                </a:lnTo>
                <a:lnTo>
                  <a:pt x="1600" y="104"/>
                </a:lnTo>
                <a:lnTo>
                  <a:pt x="1600" y="109"/>
                </a:lnTo>
                <a:lnTo>
                  <a:pt x="1606" y="104"/>
                </a:lnTo>
                <a:lnTo>
                  <a:pt x="1606" y="109"/>
                </a:lnTo>
                <a:lnTo>
                  <a:pt x="1606" y="104"/>
                </a:lnTo>
                <a:lnTo>
                  <a:pt x="1611" y="109"/>
                </a:lnTo>
                <a:lnTo>
                  <a:pt x="1611" y="104"/>
                </a:lnTo>
                <a:lnTo>
                  <a:pt x="1611" y="109"/>
                </a:lnTo>
                <a:lnTo>
                  <a:pt x="1600" y="120"/>
                </a:lnTo>
                <a:lnTo>
                  <a:pt x="1600" y="125"/>
                </a:lnTo>
                <a:lnTo>
                  <a:pt x="1595" y="125"/>
                </a:lnTo>
                <a:lnTo>
                  <a:pt x="1600" y="125"/>
                </a:lnTo>
                <a:lnTo>
                  <a:pt x="1600" y="130"/>
                </a:lnTo>
                <a:lnTo>
                  <a:pt x="1600" y="125"/>
                </a:lnTo>
                <a:lnTo>
                  <a:pt x="1600" y="130"/>
                </a:lnTo>
                <a:lnTo>
                  <a:pt x="1606" y="130"/>
                </a:lnTo>
                <a:lnTo>
                  <a:pt x="1611" y="130"/>
                </a:lnTo>
                <a:lnTo>
                  <a:pt x="1616" y="125"/>
                </a:lnTo>
                <a:lnTo>
                  <a:pt x="1616" y="120"/>
                </a:lnTo>
                <a:lnTo>
                  <a:pt x="1621" y="120"/>
                </a:lnTo>
                <a:lnTo>
                  <a:pt x="1621" y="109"/>
                </a:lnTo>
                <a:lnTo>
                  <a:pt x="1616" y="109"/>
                </a:lnTo>
                <a:lnTo>
                  <a:pt x="1611" y="109"/>
                </a:lnTo>
                <a:lnTo>
                  <a:pt x="1616" y="104"/>
                </a:lnTo>
                <a:lnTo>
                  <a:pt x="1621" y="104"/>
                </a:lnTo>
                <a:lnTo>
                  <a:pt x="1626" y="99"/>
                </a:lnTo>
                <a:lnTo>
                  <a:pt x="1632" y="99"/>
                </a:lnTo>
                <a:lnTo>
                  <a:pt x="1637" y="94"/>
                </a:lnTo>
                <a:lnTo>
                  <a:pt x="1637" y="83"/>
                </a:lnTo>
                <a:lnTo>
                  <a:pt x="1642" y="89"/>
                </a:lnTo>
                <a:lnTo>
                  <a:pt x="1637" y="83"/>
                </a:lnTo>
                <a:lnTo>
                  <a:pt x="1642" y="83"/>
                </a:lnTo>
                <a:lnTo>
                  <a:pt x="1642" y="78"/>
                </a:lnTo>
                <a:lnTo>
                  <a:pt x="1642" y="73"/>
                </a:lnTo>
                <a:lnTo>
                  <a:pt x="1637" y="73"/>
                </a:lnTo>
                <a:lnTo>
                  <a:pt x="1642" y="73"/>
                </a:lnTo>
                <a:lnTo>
                  <a:pt x="1637" y="73"/>
                </a:lnTo>
                <a:lnTo>
                  <a:pt x="1642" y="68"/>
                </a:lnTo>
                <a:lnTo>
                  <a:pt x="1637" y="68"/>
                </a:lnTo>
                <a:lnTo>
                  <a:pt x="1632" y="68"/>
                </a:lnTo>
                <a:lnTo>
                  <a:pt x="1632" y="63"/>
                </a:lnTo>
                <a:lnTo>
                  <a:pt x="1626" y="68"/>
                </a:lnTo>
                <a:lnTo>
                  <a:pt x="1626" y="63"/>
                </a:lnTo>
                <a:lnTo>
                  <a:pt x="1626" y="68"/>
                </a:lnTo>
                <a:lnTo>
                  <a:pt x="1621" y="63"/>
                </a:lnTo>
                <a:lnTo>
                  <a:pt x="1621" y="68"/>
                </a:lnTo>
                <a:lnTo>
                  <a:pt x="1621" y="63"/>
                </a:lnTo>
                <a:lnTo>
                  <a:pt x="1616" y="63"/>
                </a:lnTo>
                <a:lnTo>
                  <a:pt x="1616" y="68"/>
                </a:lnTo>
                <a:lnTo>
                  <a:pt x="1611" y="68"/>
                </a:lnTo>
                <a:lnTo>
                  <a:pt x="1611" y="63"/>
                </a:lnTo>
                <a:lnTo>
                  <a:pt x="1611" y="68"/>
                </a:lnTo>
                <a:lnTo>
                  <a:pt x="1606" y="68"/>
                </a:lnTo>
                <a:lnTo>
                  <a:pt x="1600" y="68"/>
                </a:lnTo>
                <a:lnTo>
                  <a:pt x="1595" y="73"/>
                </a:lnTo>
                <a:lnTo>
                  <a:pt x="1595" y="68"/>
                </a:lnTo>
                <a:lnTo>
                  <a:pt x="1590" y="68"/>
                </a:lnTo>
                <a:lnTo>
                  <a:pt x="1595" y="63"/>
                </a:lnTo>
                <a:lnTo>
                  <a:pt x="1590" y="63"/>
                </a:lnTo>
                <a:lnTo>
                  <a:pt x="1585" y="63"/>
                </a:lnTo>
                <a:lnTo>
                  <a:pt x="1574" y="68"/>
                </a:lnTo>
                <a:lnTo>
                  <a:pt x="1564" y="68"/>
                </a:lnTo>
                <a:lnTo>
                  <a:pt x="1559" y="73"/>
                </a:lnTo>
                <a:lnTo>
                  <a:pt x="1559" y="78"/>
                </a:lnTo>
                <a:lnTo>
                  <a:pt x="1554" y="83"/>
                </a:lnTo>
                <a:lnTo>
                  <a:pt x="1554" y="89"/>
                </a:lnTo>
                <a:lnTo>
                  <a:pt x="2276" y="2364"/>
                </a:lnTo>
                <a:lnTo>
                  <a:pt x="1642" y="442"/>
                </a:lnTo>
                <a:lnTo>
                  <a:pt x="1637" y="442"/>
                </a:lnTo>
                <a:lnTo>
                  <a:pt x="1632" y="442"/>
                </a:lnTo>
                <a:lnTo>
                  <a:pt x="1626" y="442"/>
                </a:lnTo>
                <a:lnTo>
                  <a:pt x="1616" y="452"/>
                </a:lnTo>
                <a:lnTo>
                  <a:pt x="1616" y="457"/>
                </a:lnTo>
                <a:lnTo>
                  <a:pt x="1611" y="463"/>
                </a:lnTo>
                <a:lnTo>
                  <a:pt x="1611" y="468"/>
                </a:lnTo>
                <a:lnTo>
                  <a:pt x="1616" y="468"/>
                </a:lnTo>
                <a:lnTo>
                  <a:pt x="1616" y="473"/>
                </a:lnTo>
                <a:lnTo>
                  <a:pt x="1621" y="468"/>
                </a:lnTo>
                <a:lnTo>
                  <a:pt x="1621" y="473"/>
                </a:lnTo>
                <a:lnTo>
                  <a:pt x="1626" y="468"/>
                </a:lnTo>
                <a:lnTo>
                  <a:pt x="1626" y="473"/>
                </a:lnTo>
                <a:lnTo>
                  <a:pt x="1632" y="468"/>
                </a:lnTo>
                <a:lnTo>
                  <a:pt x="1637" y="463"/>
                </a:lnTo>
                <a:lnTo>
                  <a:pt x="1637" y="457"/>
                </a:lnTo>
                <a:lnTo>
                  <a:pt x="1642" y="457"/>
                </a:lnTo>
                <a:lnTo>
                  <a:pt x="1642" y="452"/>
                </a:lnTo>
                <a:lnTo>
                  <a:pt x="1642" y="447"/>
                </a:lnTo>
                <a:lnTo>
                  <a:pt x="1642" y="442"/>
                </a:lnTo>
                <a:lnTo>
                  <a:pt x="2276" y="2364"/>
                </a:lnTo>
                <a:lnTo>
                  <a:pt x="1517" y="509"/>
                </a:lnTo>
                <a:lnTo>
                  <a:pt x="1517" y="504"/>
                </a:lnTo>
                <a:lnTo>
                  <a:pt x="1517" y="499"/>
                </a:lnTo>
                <a:lnTo>
                  <a:pt x="1512" y="499"/>
                </a:lnTo>
                <a:lnTo>
                  <a:pt x="1507" y="499"/>
                </a:lnTo>
                <a:lnTo>
                  <a:pt x="1496" y="504"/>
                </a:lnTo>
                <a:lnTo>
                  <a:pt x="1491" y="504"/>
                </a:lnTo>
                <a:lnTo>
                  <a:pt x="1486" y="509"/>
                </a:lnTo>
                <a:lnTo>
                  <a:pt x="1486" y="515"/>
                </a:lnTo>
                <a:lnTo>
                  <a:pt x="1481" y="515"/>
                </a:lnTo>
                <a:lnTo>
                  <a:pt x="1481" y="520"/>
                </a:lnTo>
                <a:lnTo>
                  <a:pt x="1481" y="525"/>
                </a:lnTo>
                <a:lnTo>
                  <a:pt x="1481" y="520"/>
                </a:lnTo>
                <a:lnTo>
                  <a:pt x="1481" y="525"/>
                </a:lnTo>
                <a:lnTo>
                  <a:pt x="1481" y="530"/>
                </a:lnTo>
                <a:lnTo>
                  <a:pt x="1486" y="525"/>
                </a:lnTo>
                <a:lnTo>
                  <a:pt x="1486" y="530"/>
                </a:lnTo>
                <a:lnTo>
                  <a:pt x="1491" y="525"/>
                </a:lnTo>
                <a:lnTo>
                  <a:pt x="1491" y="530"/>
                </a:lnTo>
                <a:lnTo>
                  <a:pt x="1491" y="525"/>
                </a:lnTo>
                <a:lnTo>
                  <a:pt x="1496" y="525"/>
                </a:lnTo>
                <a:lnTo>
                  <a:pt x="1496" y="530"/>
                </a:lnTo>
                <a:lnTo>
                  <a:pt x="1496" y="525"/>
                </a:lnTo>
                <a:lnTo>
                  <a:pt x="1502" y="525"/>
                </a:lnTo>
                <a:lnTo>
                  <a:pt x="1502" y="530"/>
                </a:lnTo>
                <a:lnTo>
                  <a:pt x="1502" y="525"/>
                </a:lnTo>
                <a:lnTo>
                  <a:pt x="1507" y="525"/>
                </a:lnTo>
                <a:lnTo>
                  <a:pt x="1507" y="520"/>
                </a:lnTo>
                <a:lnTo>
                  <a:pt x="1512" y="520"/>
                </a:lnTo>
                <a:lnTo>
                  <a:pt x="1517" y="515"/>
                </a:lnTo>
                <a:lnTo>
                  <a:pt x="1517" y="509"/>
                </a:lnTo>
                <a:lnTo>
                  <a:pt x="2276" y="2364"/>
                </a:lnTo>
                <a:lnTo>
                  <a:pt x="1595" y="400"/>
                </a:lnTo>
                <a:lnTo>
                  <a:pt x="1600" y="400"/>
                </a:lnTo>
                <a:lnTo>
                  <a:pt x="1606" y="400"/>
                </a:lnTo>
                <a:lnTo>
                  <a:pt x="1606" y="395"/>
                </a:lnTo>
                <a:lnTo>
                  <a:pt x="1606" y="390"/>
                </a:lnTo>
                <a:lnTo>
                  <a:pt x="1611" y="390"/>
                </a:lnTo>
                <a:lnTo>
                  <a:pt x="1611" y="385"/>
                </a:lnTo>
                <a:lnTo>
                  <a:pt x="1606" y="385"/>
                </a:lnTo>
                <a:lnTo>
                  <a:pt x="1606" y="379"/>
                </a:lnTo>
                <a:lnTo>
                  <a:pt x="1600" y="379"/>
                </a:lnTo>
                <a:lnTo>
                  <a:pt x="1590" y="385"/>
                </a:lnTo>
                <a:lnTo>
                  <a:pt x="1590" y="390"/>
                </a:lnTo>
                <a:lnTo>
                  <a:pt x="1585" y="390"/>
                </a:lnTo>
                <a:lnTo>
                  <a:pt x="1585" y="395"/>
                </a:lnTo>
                <a:lnTo>
                  <a:pt x="1580" y="400"/>
                </a:lnTo>
                <a:lnTo>
                  <a:pt x="1585" y="400"/>
                </a:lnTo>
                <a:lnTo>
                  <a:pt x="1590" y="400"/>
                </a:lnTo>
                <a:lnTo>
                  <a:pt x="1590" y="405"/>
                </a:lnTo>
                <a:lnTo>
                  <a:pt x="1595" y="400"/>
                </a:lnTo>
                <a:lnTo>
                  <a:pt x="2276" y="2364"/>
                </a:lnTo>
                <a:lnTo>
                  <a:pt x="1522" y="109"/>
                </a:lnTo>
                <a:lnTo>
                  <a:pt x="1522" y="114"/>
                </a:lnTo>
                <a:lnTo>
                  <a:pt x="1528" y="114"/>
                </a:lnTo>
                <a:lnTo>
                  <a:pt x="1528" y="120"/>
                </a:lnTo>
                <a:lnTo>
                  <a:pt x="1533" y="120"/>
                </a:lnTo>
                <a:lnTo>
                  <a:pt x="1538" y="120"/>
                </a:lnTo>
                <a:lnTo>
                  <a:pt x="1548" y="109"/>
                </a:lnTo>
                <a:lnTo>
                  <a:pt x="1548" y="104"/>
                </a:lnTo>
                <a:lnTo>
                  <a:pt x="1548" y="99"/>
                </a:lnTo>
                <a:lnTo>
                  <a:pt x="1543" y="99"/>
                </a:lnTo>
                <a:lnTo>
                  <a:pt x="1538" y="99"/>
                </a:lnTo>
                <a:lnTo>
                  <a:pt x="1533" y="99"/>
                </a:lnTo>
                <a:lnTo>
                  <a:pt x="1533" y="104"/>
                </a:lnTo>
                <a:lnTo>
                  <a:pt x="1528" y="104"/>
                </a:lnTo>
                <a:lnTo>
                  <a:pt x="1528" y="109"/>
                </a:lnTo>
                <a:lnTo>
                  <a:pt x="1522" y="109"/>
                </a:lnTo>
                <a:lnTo>
                  <a:pt x="2276" y="2364"/>
                </a:lnTo>
                <a:lnTo>
                  <a:pt x="1611" y="437"/>
                </a:lnTo>
                <a:lnTo>
                  <a:pt x="1611" y="431"/>
                </a:lnTo>
                <a:lnTo>
                  <a:pt x="1606" y="437"/>
                </a:lnTo>
                <a:lnTo>
                  <a:pt x="1611" y="437"/>
                </a:lnTo>
                <a:lnTo>
                  <a:pt x="2276" y="2364"/>
                </a:lnTo>
                <a:lnTo>
                  <a:pt x="1543" y="546"/>
                </a:lnTo>
                <a:lnTo>
                  <a:pt x="1528" y="546"/>
                </a:lnTo>
                <a:lnTo>
                  <a:pt x="1522" y="556"/>
                </a:lnTo>
                <a:lnTo>
                  <a:pt x="1522" y="561"/>
                </a:lnTo>
                <a:lnTo>
                  <a:pt x="1522" y="566"/>
                </a:lnTo>
                <a:lnTo>
                  <a:pt x="1528" y="561"/>
                </a:lnTo>
                <a:lnTo>
                  <a:pt x="1522" y="566"/>
                </a:lnTo>
                <a:lnTo>
                  <a:pt x="1528" y="566"/>
                </a:lnTo>
                <a:lnTo>
                  <a:pt x="1533" y="566"/>
                </a:lnTo>
                <a:lnTo>
                  <a:pt x="1538" y="561"/>
                </a:lnTo>
                <a:lnTo>
                  <a:pt x="1538" y="556"/>
                </a:lnTo>
                <a:lnTo>
                  <a:pt x="1543" y="556"/>
                </a:lnTo>
                <a:lnTo>
                  <a:pt x="1543" y="546"/>
                </a:lnTo>
                <a:lnTo>
                  <a:pt x="2276" y="2364"/>
                </a:lnTo>
                <a:lnTo>
                  <a:pt x="1377" y="416"/>
                </a:lnTo>
                <a:lnTo>
                  <a:pt x="1382" y="416"/>
                </a:lnTo>
                <a:lnTo>
                  <a:pt x="1387" y="416"/>
                </a:lnTo>
                <a:lnTo>
                  <a:pt x="1387" y="411"/>
                </a:lnTo>
                <a:lnTo>
                  <a:pt x="1382" y="411"/>
                </a:lnTo>
                <a:lnTo>
                  <a:pt x="1377" y="416"/>
                </a:lnTo>
                <a:lnTo>
                  <a:pt x="2276" y="2364"/>
                </a:lnTo>
                <a:lnTo>
                  <a:pt x="1320" y="779"/>
                </a:lnTo>
                <a:lnTo>
                  <a:pt x="1320" y="774"/>
                </a:lnTo>
                <a:lnTo>
                  <a:pt x="1315" y="779"/>
                </a:lnTo>
                <a:lnTo>
                  <a:pt x="1309" y="779"/>
                </a:lnTo>
                <a:lnTo>
                  <a:pt x="1304" y="779"/>
                </a:lnTo>
                <a:lnTo>
                  <a:pt x="1299" y="779"/>
                </a:lnTo>
                <a:lnTo>
                  <a:pt x="1299" y="785"/>
                </a:lnTo>
                <a:lnTo>
                  <a:pt x="1294" y="779"/>
                </a:lnTo>
                <a:lnTo>
                  <a:pt x="1289" y="785"/>
                </a:lnTo>
                <a:lnTo>
                  <a:pt x="1283" y="785"/>
                </a:lnTo>
                <a:lnTo>
                  <a:pt x="1283" y="790"/>
                </a:lnTo>
                <a:lnTo>
                  <a:pt x="1283" y="795"/>
                </a:lnTo>
                <a:lnTo>
                  <a:pt x="1283" y="800"/>
                </a:lnTo>
                <a:lnTo>
                  <a:pt x="1278" y="805"/>
                </a:lnTo>
                <a:lnTo>
                  <a:pt x="1283" y="805"/>
                </a:lnTo>
                <a:lnTo>
                  <a:pt x="1278" y="805"/>
                </a:lnTo>
                <a:lnTo>
                  <a:pt x="1283" y="805"/>
                </a:lnTo>
                <a:lnTo>
                  <a:pt x="1278" y="811"/>
                </a:lnTo>
                <a:lnTo>
                  <a:pt x="1283" y="811"/>
                </a:lnTo>
                <a:lnTo>
                  <a:pt x="1278" y="816"/>
                </a:lnTo>
                <a:lnTo>
                  <a:pt x="1283" y="816"/>
                </a:lnTo>
                <a:lnTo>
                  <a:pt x="1289" y="816"/>
                </a:lnTo>
                <a:lnTo>
                  <a:pt x="1283" y="821"/>
                </a:lnTo>
                <a:lnTo>
                  <a:pt x="1289" y="816"/>
                </a:lnTo>
                <a:lnTo>
                  <a:pt x="1289" y="821"/>
                </a:lnTo>
                <a:lnTo>
                  <a:pt x="1294" y="816"/>
                </a:lnTo>
                <a:lnTo>
                  <a:pt x="1294" y="821"/>
                </a:lnTo>
                <a:lnTo>
                  <a:pt x="1294" y="816"/>
                </a:lnTo>
                <a:lnTo>
                  <a:pt x="1299" y="821"/>
                </a:lnTo>
                <a:lnTo>
                  <a:pt x="1299" y="816"/>
                </a:lnTo>
                <a:lnTo>
                  <a:pt x="1299" y="821"/>
                </a:lnTo>
                <a:lnTo>
                  <a:pt x="1304" y="816"/>
                </a:lnTo>
                <a:lnTo>
                  <a:pt x="1304" y="821"/>
                </a:lnTo>
                <a:lnTo>
                  <a:pt x="1304" y="816"/>
                </a:lnTo>
                <a:lnTo>
                  <a:pt x="1309" y="816"/>
                </a:lnTo>
                <a:lnTo>
                  <a:pt x="1315" y="816"/>
                </a:lnTo>
                <a:lnTo>
                  <a:pt x="1320" y="811"/>
                </a:lnTo>
                <a:lnTo>
                  <a:pt x="1325" y="811"/>
                </a:lnTo>
                <a:lnTo>
                  <a:pt x="1325" y="805"/>
                </a:lnTo>
                <a:lnTo>
                  <a:pt x="1330" y="800"/>
                </a:lnTo>
                <a:lnTo>
                  <a:pt x="1330" y="795"/>
                </a:lnTo>
                <a:lnTo>
                  <a:pt x="1335" y="795"/>
                </a:lnTo>
                <a:lnTo>
                  <a:pt x="1330" y="795"/>
                </a:lnTo>
                <a:lnTo>
                  <a:pt x="1335" y="790"/>
                </a:lnTo>
                <a:lnTo>
                  <a:pt x="1330" y="790"/>
                </a:lnTo>
                <a:lnTo>
                  <a:pt x="1335" y="790"/>
                </a:lnTo>
                <a:lnTo>
                  <a:pt x="1330" y="790"/>
                </a:lnTo>
                <a:lnTo>
                  <a:pt x="1330" y="785"/>
                </a:lnTo>
                <a:lnTo>
                  <a:pt x="1335" y="785"/>
                </a:lnTo>
                <a:lnTo>
                  <a:pt x="1330" y="785"/>
                </a:lnTo>
                <a:lnTo>
                  <a:pt x="1330" y="779"/>
                </a:lnTo>
                <a:lnTo>
                  <a:pt x="1330" y="785"/>
                </a:lnTo>
                <a:lnTo>
                  <a:pt x="1330" y="779"/>
                </a:lnTo>
                <a:lnTo>
                  <a:pt x="1325" y="779"/>
                </a:lnTo>
                <a:lnTo>
                  <a:pt x="1320" y="779"/>
                </a:lnTo>
                <a:lnTo>
                  <a:pt x="2276" y="2364"/>
                </a:lnTo>
                <a:lnTo>
                  <a:pt x="1247" y="821"/>
                </a:lnTo>
                <a:lnTo>
                  <a:pt x="1247" y="816"/>
                </a:lnTo>
                <a:lnTo>
                  <a:pt x="1247" y="811"/>
                </a:lnTo>
                <a:lnTo>
                  <a:pt x="1242" y="811"/>
                </a:lnTo>
                <a:lnTo>
                  <a:pt x="1231" y="816"/>
                </a:lnTo>
                <a:lnTo>
                  <a:pt x="1231" y="811"/>
                </a:lnTo>
                <a:lnTo>
                  <a:pt x="1231" y="816"/>
                </a:lnTo>
                <a:lnTo>
                  <a:pt x="1226" y="816"/>
                </a:lnTo>
                <a:lnTo>
                  <a:pt x="1226" y="821"/>
                </a:lnTo>
                <a:lnTo>
                  <a:pt x="1221" y="821"/>
                </a:lnTo>
                <a:lnTo>
                  <a:pt x="1221" y="826"/>
                </a:lnTo>
                <a:lnTo>
                  <a:pt x="1226" y="831"/>
                </a:lnTo>
                <a:lnTo>
                  <a:pt x="1221" y="831"/>
                </a:lnTo>
                <a:lnTo>
                  <a:pt x="1226" y="831"/>
                </a:lnTo>
                <a:lnTo>
                  <a:pt x="1226" y="837"/>
                </a:lnTo>
                <a:lnTo>
                  <a:pt x="1231" y="831"/>
                </a:lnTo>
                <a:lnTo>
                  <a:pt x="1237" y="831"/>
                </a:lnTo>
                <a:lnTo>
                  <a:pt x="1242" y="826"/>
                </a:lnTo>
                <a:lnTo>
                  <a:pt x="1247" y="826"/>
                </a:lnTo>
                <a:lnTo>
                  <a:pt x="1247" y="821"/>
                </a:lnTo>
                <a:lnTo>
                  <a:pt x="2276" y="2364"/>
                </a:lnTo>
                <a:lnTo>
                  <a:pt x="1257" y="696"/>
                </a:lnTo>
                <a:lnTo>
                  <a:pt x="1252" y="696"/>
                </a:lnTo>
                <a:lnTo>
                  <a:pt x="1247" y="696"/>
                </a:lnTo>
                <a:lnTo>
                  <a:pt x="1247" y="702"/>
                </a:lnTo>
                <a:lnTo>
                  <a:pt x="1247" y="707"/>
                </a:lnTo>
                <a:lnTo>
                  <a:pt x="1242" y="712"/>
                </a:lnTo>
                <a:lnTo>
                  <a:pt x="1247" y="712"/>
                </a:lnTo>
                <a:lnTo>
                  <a:pt x="1242" y="712"/>
                </a:lnTo>
                <a:lnTo>
                  <a:pt x="1247" y="712"/>
                </a:lnTo>
                <a:lnTo>
                  <a:pt x="1242" y="717"/>
                </a:lnTo>
                <a:lnTo>
                  <a:pt x="1242" y="712"/>
                </a:lnTo>
                <a:lnTo>
                  <a:pt x="1242" y="717"/>
                </a:lnTo>
                <a:lnTo>
                  <a:pt x="1247" y="717"/>
                </a:lnTo>
                <a:lnTo>
                  <a:pt x="1242" y="717"/>
                </a:lnTo>
                <a:lnTo>
                  <a:pt x="1247" y="717"/>
                </a:lnTo>
                <a:lnTo>
                  <a:pt x="1247" y="722"/>
                </a:lnTo>
                <a:lnTo>
                  <a:pt x="1247" y="717"/>
                </a:lnTo>
                <a:lnTo>
                  <a:pt x="1247" y="722"/>
                </a:lnTo>
                <a:lnTo>
                  <a:pt x="1252" y="722"/>
                </a:lnTo>
                <a:lnTo>
                  <a:pt x="1257" y="722"/>
                </a:lnTo>
                <a:lnTo>
                  <a:pt x="1263" y="722"/>
                </a:lnTo>
                <a:lnTo>
                  <a:pt x="1268" y="717"/>
                </a:lnTo>
                <a:lnTo>
                  <a:pt x="1273" y="717"/>
                </a:lnTo>
                <a:lnTo>
                  <a:pt x="1273" y="712"/>
                </a:lnTo>
                <a:lnTo>
                  <a:pt x="1278" y="707"/>
                </a:lnTo>
                <a:lnTo>
                  <a:pt x="1278" y="702"/>
                </a:lnTo>
                <a:lnTo>
                  <a:pt x="1278" y="696"/>
                </a:lnTo>
                <a:lnTo>
                  <a:pt x="1273" y="696"/>
                </a:lnTo>
                <a:lnTo>
                  <a:pt x="1273" y="691"/>
                </a:lnTo>
                <a:lnTo>
                  <a:pt x="1273" y="696"/>
                </a:lnTo>
                <a:lnTo>
                  <a:pt x="1268" y="691"/>
                </a:lnTo>
                <a:lnTo>
                  <a:pt x="1268" y="696"/>
                </a:lnTo>
                <a:lnTo>
                  <a:pt x="1268" y="691"/>
                </a:lnTo>
                <a:lnTo>
                  <a:pt x="1268" y="696"/>
                </a:lnTo>
                <a:lnTo>
                  <a:pt x="1263" y="691"/>
                </a:lnTo>
                <a:lnTo>
                  <a:pt x="1263" y="696"/>
                </a:lnTo>
                <a:lnTo>
                  <a:pt x="1257" y="696"/>
                </a:lnTo>
                <a:lnTo>
                  <a:pt x="2276" y="2364"/>
                </a:lnTo>
                <a:lnTo>
                  <a:pt x="1377" y="644"/>
                </a:lnTo>
                <a:lnTo>
                  <a:pt x="1372" y="644"/>
                </a:lnTo>
                <a:lnTo>
                  <a:pt x="1356" y="644"/>
                </a:lnTo>
                <a:lnTo>
                  <a:pt x="1351" y="650"/>
                </a:lnTo>
                <a:lnTo>
                  <a:pt x="1351" y="655"/>
                </a:lnTo>
                <a:lnTo>
                  <a:pt x="1341" y="660"/>
                </a:lnTo>
                <a:lnTo>
                  <a:pt x="1346" y="660"/>
                </a:lnTo>
                <a:lnTo>
                  <a:pt x="1341" y="670"/>
                </a:lnTo>
                <a:lnTo>
                  <a:pt x="1341" y="676"/>
                </a:lnTo>
                <a:lnTo>
                  <a:pt x="1335" y="681"/>
                </a:lnTo>
                <a:lnTo>
                  <a:pt x="1335" y="676"/>
                </a:lnTo>
                <a:lnTo>
                  <a:pt x="1341" y="676"/>
                </a:lnTo>
                <a:lnTo>
                  <a:pt x="1346" y="676"/>
                </a:lnTo>
                <a:lnTo>
                  <a:pt x="1341" y="681"/>
                </a:lnTo>
                <a:lnTo>
                  <a:pt x="1346" y="676"/>
                </a:lnTo>
                <a:lnTo>
                  <a:pt x="1351" y="676"/>
                </a:lnTo>
                <a:lnTo>
                  <a:pt x="1351" y="681"/>
                </a:lnTo>
                <a:lnTo>
                  <a:pt x="1356" y="676"/>
                </a:lnTo>
                <a:lnTo>
                  <a:pt x="1361" y="670"/>
                </a:lnTo>
                <a:lnTo>
                  <a:pt x="1361" y="676"/>
                </a:lnTo>
                <a:lnTo>
                  <a:pt x="1367" y="670"/>
                </a:lnTo>
                <a:lnTo>
                  <a:pt x="1372" y="660"/>
                </a:lnTo>
                <a:lnTo>
                  <a:pt x="1377" y="655"/>
                </a:lnTo>
                <a:lnTo>
                  <a:pt x="1377" y="650"/>
                </a:lnTo>
                <a:lnTo>
                  <a:pt x="1377" y="644"/>
                </a:lnTo>
                <a:lnTo>
                  <a:pt x="2276" y="2364"/>
                </a:lnTo>
                <a:lnTo>
                  <a:pt x="3460" y="1018"/>
                </a:lnTo>
                <a:lnTo>
                  <a:pt x="3403" y="1044"/>
                </a:lnTo>
                <a:lnTo>
                  <a:pt x="3460" y="1024"/>
                </a:lnTo>
                <a:lnTo>
                  <a:pt x="3460" y="1018"/>
                </a:lnTo>
                <a:lnTo>
                  <a:pt x="2276" y="2364"/>
                </a:lnTo>
                <a:lnTo>
                  <a:pt x="1195" y="727"/>
                </a:lnTo>
                <a:lnTo>
                  <a:pt x="1200" y="722"/>
                </a:lnTo>
                <a:lnTo>
                  <a:pt x="1206" y="722"/>
                </a:lnTo>
                <a:lnTo>
                  <a:pt x="1206" y="717"/>
                </a:lnTo>
                <a:lnTo>
                  <a:pt x="1200" y="717"/>
                </a:lnTo>
                <a:lnTo>
                  <a:pt x="1195" y="722"/>
                </a:lnTo>
                <a:lnTo>
                  <a:pt x="1195" y="727"/>
                </a:lnTo>
                <a:lnTo>
                  <a:pt x="2276" y="2364"/>
                </a:lnTo>
                <a:lnTo>
                  <a:pt x="1180" y="561"/>
                </a:lnTo>
                <a:lnTo>
                  <a:pt x="1185" y="561"/>
                </a:lnTo>
                <a:lnTo>
                  <a:pt x="1180" y="566"/>
                </a:lnTo>
                <a:lnTo>
                  <a:pt x="1174" y="577"/>
                </a:lnTo>
                <a:lnTo>
                  <a:pt x="1180" y="572"/>
                </a:lnTo>
                <a:lnTo>
                  <a:pt x="1174" y="577"/>
                </a:lnTo>
                <a:lnTo>
                  <a:pt x="1180" y="577"/>
                </a:lnTo>
                <a:lnTo>
                  <a:pt x="1174" y="577"/>
                </a:lnTo>
                <a:lnTo>
                  <a:pt x="1180" y="577"/>
                </a:lnTo>
                <a:lnTo>
                  <a:pt x="1185" y="577"/>
                </a:lnTo>
                <a:lnTo>
                  <a:pt x="1190" y="577"/>
                </a:lnTo>
                <a:lnTo>
                  <a:pt x="1200" y="566"/>
                </a:lnTo>
                <a:lnTo>
                  <a:pt x="1200" y="561"/>
                </a:lnTo>
                <a:lnTo>
                  <a:pt x="1206" y="561"/>
                </a:lnTo>
                <a:lnTo>
                  <a:pt x="1206" y="556"/>
                </a:lnTo>
                <a:lnTo>
                  <a:pt x="1195" y="556"/>
                </a:lnTo>
                <a:lnTo>
                  <a:pt x="1190" y="556"/>
                </a:lnTo>
                <a:lnTo>
                  <a:pt x="1190" y="561"/>
                </a:lnTo>
                <a:lnTo>
                  <a:pt x="1180" y="561"/>
                </a:lnTo>
                <a:lnTo>
                  <a:pt x="2276" y="2364"/>
                </a:lnTo>
                <a:lnTo>
                  <a:pt x="1174" y="779"/>
                </a:lnTo>
                <a:lnTo>
                  <a:pt x="1159" y="790"/>
                </a:lnTo>
                <a:lnTo>
                  <a:pt x="1164" y="790"/>
                </a:lnTo>
                <a:lnTo>
                  <a:pt x="1154" y="795"/>
                </a:lnTo>
                <a:lnTo>
                  <a:pt x="1143" y="805"/>
                </a:lnTo>
                <a:lnTo>
                  <a:pt x="1138" y="811"/>
                </a:lnTo>
                <a:lnTo>
                  <a:pt x="1143" y="811"/>
                </a:lnTo>
                <a:lnTo>
                  <a:pt x="1138" y="816"/>
                </a:lnTo>
                <a:lnTo>
                  <a:pt x="1143" y="811"/>
                </a:lnTo>
                <a:lnTo>
                  <a:pt x="1143" y="816"/>
                </a:lnTo>
                <a:lnTo>
                  <a:pt x="1143" y="811"/>
                </a:lnTo>
                <a:lnTo>
                  <a:pt x="1148" y="816"/>
                </a:lnTo>
                <a:lnTo>
                  <a:pt x="1148" y="811"/>
                </a:lnTo>
                <a:lnTo>
                  <a:pt x="1164" y="800"/>
                </a:lnTo>
                <a:lnTo>
                  <a:pt x="1164" y="795"/>
                </a:lnTo>
                <a:lnTo>
                  <a:pt x="1169" y="790"/>
                </a:lnTo>
                <a:lnTo>
                  <a:pt x="1174" y="779"/>
                </a:lnTo>
                <a:lnTo>
                  <a:pt x="2276" y="2364"/>
                </a:lnTo>
                <a:lnTo>
                  <a:pt x="1128" y="847"/>
                </a:lnTo>
                <a:lnTo>
                  <a:pt x="1133" y="847"/>
                </a:lnTo>
                <a:lnTo>
                  <a:pt x="1133" y="842"/>
                </a:lnTo>
                <a:lnTo>
                  <a:pt x="1128" y="847"/>
                </a:lnTo>
                <a:lnTo>
                  <a:pt x="2276" y="2364"/>
                </a:lnTo>
                <a:lnTo>
                  <a:pt x="1206" y="826"/>
                </a:lnTo>
                <a:lnTo>
                  <a:pt x="1211" y="826"/>
                </a:lnTo>
                <a:lnTo>
                  <a:pt x="1216" y="821"/>
                </a:lnTo>
                <a:lnTo>
                  <a:pt x="1221" y="821"/>
                </a:lnTo>
                <a:lnTo>
                  <a:pt x="1221" y="816"/>
                </a:lnTo>
                <a:lnTo>
                  <a:pt x="1216" y="811"/>
                </a:lnTo>
                <a:lnTo>
                  <a:pt x="1211" y="811"/>
                </a:lnTo>
                <a:lnTo>
                  <a:pt x="1206" y="816"/>
                </a:lnTo>
                <a:lnTo>
                  <a:pt x="1206" y="821"/>
                </a:lnTo>
                <a:lnTo>
                  <a:pt x="1206" y="826"/>
                </a:lnTo>
                <a:lnTo>
                  <a:pt x="2276" y="2364"/>
                </a:lnTo>
                <a:lnTo>
                  <a:pt x="1138" y="826"/>
                </a:lnTo>
                <a:lnTo>
                  <a:pt x="1138" y="821"/>
                </a:lnTo>
                <a:lnTo>
                  <a:pt x="1128" y="821"/>
                </a:lnTo>
                <a:lnTo>
                  <a:pt x="1122" y="826"/>
                </a:lnTo>
                <a:lnTo>
                  <a:pt x="1117" y="831"/>
                </a:lnTo>
                <a:lnTo>
                  <a:pt x="1122" y="831"/>
                </a:lnTo>
                <a:lnTo>
                  <a:pt x="1117" y="831"/>
                </a:lnTo>
                <a:lnTo>
                  <a:pt x="1122" y="831"/>
                </a:lnTo>
                <a:lnTo>
                  <a:pt x="1128" y="837"/>
                </a:lnTo>
                <a:lnTo>
                  <a:pt x="1128" y="831"/>
                </a:lnTo>
                <a:lnTo>
                  <a:pt x="1133" y="831"/>
                </a:lnTo>
                <a:lnTo>
                  <a:pt x="1138" y="826"/>
                </a:lnTo>
                <a:lnTo>
                  <a:pt x="2276" y="2364"/>
                </a:lnTo>
                <a:lnTo>
                  <a:pt x="1206" y="785"/>
                </a:lnTo>
                <a:lnTo>
                  <a:pt x="1206" y="779"/>
                </a:lnTo>
                <a:lnTo>
                  <a:pt x="1211" y="779"/>
                </a:lnTo>
                <a:lnTo>
                  <a:pt x="1216" y="774"/>
                </a:lnTo>
                <a:lnTo>
                  <a:pt x="1216" y="774"/>
                </a:lnTo>
                <a:lnTo>
                  <a:pt x="1216" y="769"/>
                </a:lnTo>
                <a:lnTo>
                  <a:pt x="1211" y="769"/>
                </a:lnTo>
                <a:lnTo>
                  <a:pt x="1200" y="774"/>
                </a:lnTo>
                <a:lnTo>
                  <a:pt x="1195" y="774"/>
                </a:lnTo>
                <a:lnTo>
                  <a:pt x="1195" y="779"/>
                </a:lnTo>
                <a:lnTo>
                  <a:pt x="1195" y="785"/>
                </a:lnTo>
                <a:lnTo>
                  <a:pt x="1195" y="779"/>
                </a:lnTo>
                <a:lnTo>
                  <a:pt x="1195" y="785"/>
                </a:lnTo>
                <a:lnTo>
                  <a:pt x="1200" y="785"/>
                </a:lnTo>
                <a:lnTo>
                  <a:pt x="1206" y="785"/>
                </a:lnTo>
                <a:lnTo>
                  <a:pt x="2276" y="2364"/>
                </a:lnTo>
                <a:lnTo>
                  <a:pt x="1403" y="463"/>
                </a:lnTo>
                <a:lnTo>
                  <a:pt x="1398" y="463"/>
                </a:lnTo>
                <a:lnTo>
                  <a:pt x="1393" y="463"/>
                </a:lnTo>
                <a:lnTo>
                  <a:pt x="1387" y="468"/>
                </a:lnTo>
                <a:lnTo>
                  <a:pt x="1382" y="468"/>
                </a:lnTo>
                <a:lnTo>
                  <a:pt x="1377" y="473"/>
                </a:lnTo>
                <a:lnTo>
                  <a:pt x="1377" y="478"/>
                </a:lnTo>
                <a:lnTo>
                  <a:pt x="1377" y="483"/>
                </a:lnTo>
                <a:lnTo>
                  <a:pt x="1382" y="478"/>
                </a:lnTo>
                <a:lnTo>
                  <a:pt x="1382" y="483"/>
                </a:lnTo>
                <a:lnTo>
                  <a:pt x="1382" y="478"/>
                </a:lnTo>
                <a:lnTo>
                  <a:pt x="1382" y="483"/>
                </a:lnTo>
                <a:lnTo>
                  <a:pt x="1387" y="478"/>
                </a:lnTo>
                <a:lnTo>
                  <a:pt x="1393" y="478"/>
                </a:lnTo>
                <a:lnTo>
                  <a:pt x="1398" y="473"/>
                </a:lnTo>
                <a:lnTo>
                  <a:pt x="1403" y="468"/>
                </a:lnTo>
                <a:lnTo>
                  <a:pt x="1403" y="463"/>
                </a:lnTo>
                <a:lnTo>
                  <a:pt x="2276" y="2364"/>
                </a:lnTo>
                <a:lnTo>
                  <a:pt x="1242" y="894"/>
                </a:lnTo>
                <a:lnTo>
                  <a:pt x="1237" y="894"/>
                </a:lnTo>
                <a:lnTo>
                  <a:pt x="1237" y="889"/>
                </a:lnTo>
                <a:lnTo>
                  <a:pt x="1231" y="889"/>
                </a:lnTo>
                <a:lnTo>
                  <a:pt x="1216" y="899"/>
                </a:lnTo>
                <a:lnTo>
                  <a:pt x="1211" y="899"/>
                </a:lnTo>
                <a:lnTo>
                  <a:pt x="1211" y="904"/>
                </a:lnTo>
                <a:lnTo>
                  <a:pt x="1206" y="909"/>
                </a:lnTo>
                <a:lnTo>
                  <a:pt x="1206" y="915"/>
                </a:lnTo>
                <a:lnTo>
                  <a:pt x="1206" y="920"/>
                </a:lnTo>
                <a:lnTo>
                  <a:pt x="1211" y="920"/>
                </a:lnTo>
                <a:lnTo>
                  <a:pt x="1216" y="920"/>
                </a:lnTo>
                <a:lnTo>
                  <a:pt x="1221" y="920"/>
                </a:lnTo>
                <a:lnTo>
                  <a:pt x="1226" y="915"/>
                </a:lnTo>
                <a:lnTo>
                  <a:pt x="1231" y="915"/>
                </a:lnTo>
                <a:lnTo>
                  <a:pt x="1231" y="909"/>
                </a:lnTo>
                <a:lnTo>
                  <a:pt x="1237" y="904"/>
                </a:lnTo>
                <a:lnTo>
                  <a:pt x="1242" y="899"/>
                </a:lnTo>
                <a:lnTo>
                  <a:pt x="1242" y="894"/>
                </a:lnTo>
                <a:lnTo>
                  <a:pt x="2276" y="2364"/>
                </a:lnTo>
                <a:lnTo>
                  <a:pt x="1502" y="94"/>
                </a:lnTo>
                <a:lnTo>
                  <a:pt x="1502" y="99"/>
                </a:lnTo>
                <a:lnTo>
                  <a:pt x="1512" y="99"/>
                </a:lnTo>
                <a:lnTo>
                  <a:pt x="1512" y="94"/>
                </a:lnTo>
                <a:lnTo>
                  <a:pt x="1507" y="94"/>
                </a:lnTo>
                <a:lnTo>
                  <a:pt x="1502" y="94"/>
                </a:lnTo>
                <a:lnTo>
                  <a:pt x="2276" y="2364"/>
                </a:lnTo>
                <a:lnTo>
                  <a:pt x="1522" y="156"/>
                </a:lnTo>
                <a:lnTo>
                  <a:pt x="1522" y="161"/>
                </a:lnTo>
                <a:lnTo>
                  <a:pt x="1528" y="156"/>
                </a:lnTo>
                <a:lnTo>
                  <a:pt x="1522" y="156"/>
                </a:lnTo>
                <a:lnTo>
                  <a:pt x="2276" y="2364"/>
                </a:lnTo>
                <a:lnTo>
                  <a:pt x="3346" y="1579"/>
                </a:lnTo>
                <a:lnTo>
                  <a:pt x="3325" y="1507"/>
                </a:lnTo>
                <a:lnTo>
                  <a:pt x="3299" y="1455"/>
                </a:lnTo>
                <a:lnTo>
                  <a:pt x="3304" y="1476"/>
                </a:lnTo>
                <a:lnTo>
                  <a:pt x="3346" y="1579"/>
                </a:lnTo>
                <a:lnTo>
                  <a:pt x="2276" y="2364"/>
                </a:lnTo>
                <a:lnTo>
                  <a:pt x="1491" y="442"/>
                </a:lnTo>
                <a:lnTo>
                  <a:pt x="1486" y="442"/>
                </a:lnTo>
                <a:lnTo>
                  <a:pt x="1486" y="447"/>
                </a:lnTo>
                <a:lnTo>
                  <a:pt x="1491" y="442"/>
                </a:lnTo>
                <a:lnTo>
                  <a:pt x="2276" y="2364"/>
                </a:lnTo>
                <a:lnTo>
                  <a:pt x="1512" y="83"/>
                </a:lnTo>
                <a:lnTo>
                  <a:pt x="1507" y="89"/>
                </a:lnTo>
                <a:lnTo>
                  <a:pt x="1512" y="89"/>
                </a:lnTo>
                <a:lnTo>
                  <a:pt x="1512" y="83"/>
                </a:lnTo>
                <a:lnTo>
                  <a:pt x="2276" y="2364"/>
                </a:lnTo>
                <a:lnTo>
                  <a:pt x="1522" y="166"/>
                </a:lnTo>
                <a:lnTo>
                  <a:pt x="1528" y="166"/>
                </a:lnTo>
                <a:lnTo>
                  <a:pt x="1528" y="161"/>
                </a:lnTo>
                <a:lnTo>
                  <a:pt x="1522" y="161"/>
                </a:lnTo>
                <a:lnTo>
                  <a:pt x="1522" y="166"/>
                </a:lnTo>
                <a:lnTo>
                  <a:pt x="1522" y="161"/>
                </a:lnTo>
                <a:lnTo>
                  <a:pt x="1522" y="166"/>
                </a:lnTo>
                <a:lnTo>
                  <a:pt x="2276" y="2364"/>
                </a:lnTo>
                <a:lnTo>
                  <a:pt x="1522" y="208"/>
                </a:lnTo>
                <a:lnTo>
                  <a:pt x="1522" y="203"/>
                </a:lnTo>
                <a:lnTo>
                  <a:pt x="1528" y="203"/>
                </a:lnTo>
                <a:lnTo>
                  <a:pt x="1533" y="198"/>
                </a:lnTo>
                <a:lnTo>
                  <a:pt x="1538" y="198"/>
                </a:lnTo>
                <a:lnTo>
                  <a:pt x="1538" y="192"/>
                </a:lnTo>
                <a:lnTo>
                  <a:pt x="1543" y="187"/>
                </a:lnTo>
                <a:lnTo>
                  <a:pt x="1543" y="182"/>
                </a:lnTo>
                <a:lnTo>
                  <a:pt x="1543" y="177"/>
                </a:lnTo>
                <a:lnTo>
                  <a:pt x="1538" y="177"/>
                </a:lnTo>
                <a:lnTo>
                  <a:pt x="1533" y="177"/>
                </a:lnTo>
                <a:lnTo>
                  <a:pt x="1517" y="182"/>
                </a:lnTo>
                <a:lnTo>
                  <a:pt x="1517" y="187"/>
                </a:lnTo>
                <a:lnTo>
                  <a:pt x="1512" y="192"/>
                </a:lnTo>
                <a:lnTo>
                  <a:pt x="1512" y="198"/>
                </a:lnTo>
                <a:lnTo>
                  <a:pt x="1507" y="203"/>
                </a:lnTo>
                <a:lnTo>
                  <a:pt x="1512" y="203"/>
                </a:lnTo>
                <a:lnTo>
                  <a:pt x="1507" y="208"/>
                </a:lnTo>
                <a:lnTo>
                  <a:pt x="1512" y="203"/>
                </a:lnTo>
                <a:lnTo>
                  <a:pt x="1512" y="208"/>
                </a:lnTo>
                <a:lnTo>
                  <a:pt x="1517" y="208"/>
                </a:lnTo>
                <a:lnTo>
                  <a:pt x="1522" y="203"/>
                </a:lnTo>
                <a:lnTo>
                  <a:pt x="1522" y="208"/>
                </a:lnTo>
                <a:lnTo>
                  <a:pt x="2276" y="2364"/>
                </a:lnTo>
                <a:lnTo>
                  <a:pt x="1408" y="416"/>
                </a:lnTo>
                <a:lnTo>
                  <a:pt x="1403" y="411"/>
                </a:lnTo>
                <a:lnTo>
                  <a:pt x="1398" y="411"/>
                </a:lnTo>
                <a:lnTo>
                  <a:pt x="1393" y="411"/>
                </a:lnTo>
                <a:lnTo>
                  <a:pt x="1393" y="416"/>
                </a:lnTo>
                <a:lnTo>
                  <a:pt x="1387" y="416"/>
                </a:lnTo>
                <a:lnTo>
                  <a:pt x="1387" y="421"/>
                </a:lnTo>
                <a:lnTo>
                  <a:pt x="1393" y="421"/>
                </a:lnTo>
                <a:lnTo>
                  <a:pt x="1393" y="426"/>
                </a:lnTo>
                <a:lnTo>
                  <a:pt x="1398" y="421"/>
                </a:lnTo>
                <a:lnTo>
                  <a:pt x="1403" y="416"/>
                </a:lnTo>
                <a:lnTo>
                  <a:pt x="1408" y="416"/>
                </a:lnTo>
                <a:lnTo>
                  <a:pt x="2276" y="2364"/>
                </a:lnTo>
                <a:lnTo>
                  <a:pt x="1507" y="104"/>
                </a:lnTo>
                <a:lnTo>
                  <a:pt x="1507" y="109"/>
                </a:lnTo>
                <a:lnTo>
                  <a:pt x="1512" y="109"/>
                </a:lnTo>
                <a:lnTo>
                  <a:pt x="1512" y="114"/>
                </a:lnTo>
                <a:lnTo>
                  <a:pt x="1512" y="109"/>
                </a:lnTo>
                <a:lnTo>
                  <a:pt x="1512" y="114"/>
                </a:lnTo>
                <a:lnTo>
                  <a:pt x="1517" y="109"/>
                </a:lnTo>
                <a:lnTo>
                  <a:pt x="1522" y="104"/>
                </a:lnTo>
                <a:lnTo>
                  <a:pt x="1528" y="104"/>
                </a:lnTo>
                <a:lnTo>
                  <a:pt x="1522" y="99"/>
                </a:lnTo>
                <a:lnTo>
                  <a:pt x="1517" y="99"/>
                </a:lnTo>
                <a:lnTo>
                  <a:pt x="1507" y="104"/>
                </a:lnTo>
                <a:lnTo>
                  <a:pt x="2276" y="2364"/>
                </a:lnTo>
                <a:lnTo>
                  <a:pt x="1439" y="535"/>
                </a:lnTo>
                <a:lnTo>
                  <a:pt x="1439" y="530"/>
                </a:lnTo>
                <a:lnTo>
                  <a:pt x="1434" y="525"/>
                </a:lnTo>
                <a:lnTo>
                  <a:pt x="1429" y="530"/>
                </a:lnTo>
                <a:lnTo>
                  <a:pt x="1434" y="535"/>
                </a:lnTo>
                <a:lnTo>
                  <a:pt x="1439" y="535"/>
                </a:lnTo>
                <a:lnTo>
                  <a:pt x="2276" y="2364"/>
                </a:lnTo>
                <a:lnTo>
                  <a:pt x="1408" y="608"/>
                </a:lnTo>
                <a:lnTo>
                  <a:pt x="1413" y="608"/>
                </a:lnTo>
                <a:lnTo>
                  <a:pt x="1419" y="603"/>
                </a:lnTo>
                <a:lnTo>
                  <a:pt x="1413" y="598"/>
                </a:lnTo>
                <a:lnTo>
                  <a:pt x="1408" y="603"/>
                </a:lnTo>
                <a:lnTo>
                  <a:pt x="1408" y="608"/>
                </a:lnTo>
                <a:lnTo>
                  <a:pt x="2276" y="2364"/>
                </a:lnTo>
                <a:lnTo>
                  <a:pt x="1444" y="385"/>
                </a:lnTo>
                <a:lnTo>
                  <a:pt x="1444" y="390"/>
                </a:lnTo>
                <a:lnTo>
                  <a:pt x="1439" y="385"/>
                </a:lnTo>
                <a:lnTo>
                  <a:pt x="1439" y="390"/>
                </a:lnTo>
                <a:lnTo>
                  <a:pt x="1434" y="390"/>
                </a:lnTo>
                <a:lnTo>
                  <a:pt x="1429" y="390"/>
                </a:lnTo>
                <a:lnTo>
                  <a:pt x="1429" y="395"/>
                </a:lnTo>
                <a:lnTo>
                  <a:pt x="1429" y="400"/>
                </a:lnTo>
                <a:lnTo>
                  <a:pt x="1429" y="405"/>
                </a:lnTo>
                <a:lnTo>
                  <a:pt x="1429" y="411"/>
                </a:lnTo>
                <a:lnTo>
                  <a:pt x="1429" y="405"/>
                </a:lnTo>
                <a:lnTo>
                  <a:pt x="1429" y="411"/>
                </a:lnTo>
                <a:lnTo>
                  <a:pt x="1429" y="416"/>
                </a:lnTo>
                <a:lnTo>
                  <a:pt x="1434" y="411"/>
                </a:lnTo>
                <a:lnTo>
                  <a:pt x="1434" y="416"/>
                </a:lnTo>
                <a:lnTo>
                  <a:pt x="1439" y="416"/>
                </a:lnTo>
                <a:lnTo>
                  <a:pt x="1444" y="416"/>
                </a:lnTo>
                <a:lnTo>
                  <a:pt x="1450" y="411"/>
                </a:lnTo>
                <a:lnTo>
                  <a:pt x="1455" y="411"/>
                </a:lnTo>
                <a:lnTo>
                  <a:pt x="1460" y="405"/>
                </a:lnTo>
                <a:lnTo>
                  <a:pt x="1460" y="400"/>
                </a:lnTo>
                <a:lnTo>
                  <a:pt x="1465" y="400"/>
                </a:lnTo>
                <a:lnTo>
                  <a:pt x="1460" y="395"/>
                </a:lnTo>
                <a:lnTo>
                  <a:pt x="1465" y="395"/>
                </a:lnTo>
                <a:lnTo>
                  <a:pt x="1460" y="395"/>
                </a:lnTo>
                <a:lnTo>
                  <a:pt x="1460" y="390"/>
                </a:lnTo>
                <a:lnTo>
                  <a:pt x="1465" y="390"/>
                </a:lnTo>
                <a:lnTo>
                  <a:pt x="1460" y="390"/>
                </a:lnTo>
                <a:lnTo>
                  <a:pt x="1455" y="390"/>
                </a:lnTo>
                <a:lnTo>
                  <a:pt x="1455" y="385"/>
                </a:lnTo>
                <a:lnTo>
                  <a:pt x="1455" y="390"/>
                </a:lnTo>
                <a:lnTo>
                  <a:pt x="1455" y="385"/>
                </a:lnTo>
                <a:lnTo>
                  <a:pt x="1450" y="385"/>
                </a:lnTo>
                <a:lnTo>
                  <a:pt x="1450" y="390"/>
                </a:lnTo>
                <a:lnTo>
                  <a:pt x="1450" y="385"/>
                </a:lnTo>
                <a:lnTo>
                  <a:pt x="1444" y="385"/>
                </a:lnTo>
                <a:lnTo>
                  <a:pt x="2276" y="2364"/>
                </a:lnTo>
                <a:lnTo>
                  <a:pt x="1444" y="468"/>
                </a:lnTo>
                <a:lnTo>
                  <a:pt x="1434" y="473"/>
                </a:lnTo>
                <a:lnTo>
                  <a:pt x="1434" y="468"/>
                </a:lnTo>
                <a:lnTo>
                  <a:pt x="1429" y="463"/>
                </a:lnTo>
                <a:lnTo>
                  <a:pt x="1424" y="463"/>
                </a:lnTo>
                <a:lnTo>
                  <a:pt x="1419" y="468"/>
                </a:lnTo>
                <a:lnTo>
                  <a:pt x="1413" y="473"/>
                </a:lnTo>
                <a:lnTo>
                  <a:pt x="1408" y="483"/>
                </a:lnTo>
                <a:lnTo>
                  <a:pt x="1413" y="483"/>
                </a:lnTo>
                <a:lnTo>
                  <a:pt x="1408" y="489"/>
                </a:lnTo>
                <a:lnTo>
                  <a:pt x="1413" y="489"/>
                </a:lnTo>
                <a:lnTo>
                  <a:pt x="1419" y="489"/>
                </a:lnTo>
                <a:lnTo>
                  <a:pt x="1424" y="483"/>
                </a:lnTo>
                <a:lnTo>
                  <a:pt x="1429" y="483"/>
                </a:lnTo>
                <a:lnTo>
                  <a:pt x="1429" y="489"/>
                </a:lnTo>
                <a:lnTo>
                  <a:pt x="1434" y="489"/>
                </a:lnTo>
                <a:lnTo>
                  <a:pt x="1429" y="489"/>
                </a:lnTo>
                <a:lnTo>
                  <a:pt x="1434" y="489"/>
                </a:lnTo>
                <a:lnTo>
                  <a:pt x="1439" y="483"/>
                </a:lnTo>
                <a:lnTo>
                  <a:pt x="1444" y="478"/>
                </a:lnTo>
                <a:lnTo>
                  <a:pt x="1444" y="473"/>
                </a:lnTo>
                <a:lnTo>
                  <a:pt x="1444" y="468"/>
                </a:lnTo>
                <a:lnTo>
                  <a:pt x="2276" y="2364"/>
                </a:lnTo>
                <a:lnTo>
                  <a:pt x="1450" y="598"/>
                </a:lnTo>
                <a:lnTo>
                  <a:pt x="1455" y="592"/>
                </a:lnTo>
                <a:lnTo>
                  <a:pt x="1450" y="592"/>
                </a:lnTo>
                <a:lnTo>
                  <a:pt x="1450" y="598"/>
                </a:lnTo>
                <a:lnTo>
                  <a:pt x="2276" y="2364"/>
                </a:lnTo>
                <a:lnTo>
                  <a:pt x="3907" y="286"/>
                </a:lnTo>
                <a:lnTo>
                  <a:pt x="3902" y="286"/>
                </a:lnTo>
                <a:lnTo>
                  <a:pt x="3902" y="291"/>
                </a:lnTo>
                <a:lnTo>
                  <a:pt x="3907" y="291"/>
                </a:lnTo>
                <a:lnTo>
                  <a:pt x="3907" y="286"/>
                </a:lnTo>
                <a:lnTo>
                  <a:pt x="2276" y="2364"/>
                </a:lnTo>
                <a:lnTo>
                  <a:pt x="3876" y="255"/>
                </a:lnTo>
                <a:lnTo>
                  <a:pt x="3871" y="255"/>
                </a:lnTo>
                <a:lnTo>
                  <a:pt x="3865" y="250"/>
                </a:lnTo>
                <a:lnTo>
                  <a:pt x="3860" y="250"/>
                </a:lnTo>
                <a:lnTo>
                  <a:pt x="3845" y="244"/>
                </a:lnTo>
                <a:lnTo>
                  <a:pt x="3850" y="250"/>
                </a:lnTo>
                <a:lnTo>
                  <a:pt x="3845" y="255"/>
                </a:lnTo>
                <a:lnTo>
                  <a:pt x="3850" y="255"/>
                </a:lnTo>
                <a:lnTo>
                  <a:pt x="3855" y="255"/>
                </a:lnTo>
                <a:lnTo>
                  <a:pt x="3860" y="255"/>
                </a:lnTo>
                <a:lnTo>
                  <a:pt x="3865" y="255"/>
                </a:lnTo>
                <a:lnTo>
                  <a:pt x="3871" y="255"/>
                </a:lnTo>
                <a:lnTo>
                  <a:pt x="3871" y="260"/>
                </a:lnTo>
                <a:lnTo>
                  <a:pt x="3876" y="255"/>
                </a:lnTo>
                <a:lnTo>
                  <a:pt x="2276" y="2364"/>
                </a:lnTo>
                <a:lnTo>
                  <a:pt x="3793" y="198"/>
                </a:lnTo>
                <a:lnTo>
                  <a:pt x="3793" y="192"/>
                </a:lnTo>
                <a:lnTo>
                  <a:pt x="3788" y="192"/>
                </a:lnTo>
                <a:lnTo>
                  <a:pt x="3782" y="198"/>
                </a:lnTo>
                <a:lnTo>
                  <a:pt x="3782" y="203"/>
                </a:lnTo>
                <a:lnTo>
                  <a:pt x="3782" y="208"/>
                </a:lnTo>
                <a:lnTo>
                  <a:pt x="3788" y="203"/>
                </a:lnTo>
                <a:lnTo>
                  <a:pt x="3793" y="198"/>
                </a:lnTo>
                <a:lnTo>
                  <a:pt x="2276" y="2364"/>
                </a:lnTo>
                <a:lnTo>
                  <a:pt x="3814" y="234"/>
                </a:lnTo>
                <a:lnTo>
                  <a:pt x="3808" y="234"/>
                </a:lnTo>
                <a:lnTo>
                  <a:pt x="3819" y="234"/>
                </a:lnTo>
                <a:lnTo>
                  <a:pt x="3819" y="239"/>
                </a:lnTo>
                <a:lnTo>
                  <a:pt x="3824" y="239"/>
                </a:lnTo>
                <a:lnTo>
                  <a:pt x="3829" y="239"/>
                </a:lnTo>
                <a:lnTo>
                  <a:pt x="3829" y="234"/>
                </a:lnTo>
                <a:lnTo>
                  <a:pt x="3819" y="234"/>
                </a:lnTo>
                <a:lnTo>
                  <a:pt x="3814" y="234"/>
                </a:lnTo>
                <a:lnTo>
                  <a:pt x="2276" y="2364"/>
                </a:lnTo>
                <a:lnTo>
                  <a:pt x="3938" y="317"/>
                </a:lnTo>
                <a:lnTo>
                  <a:pt x="3933" y="317"/>
                </a:lnTo>
                <a:lnTo>
                  <a:pt x="3933" y="322"/>
                </a:lnTo>
                <a:lnTo>
                  <a:pt x="3938" y="317"/>
                </a:lnTo>
                <a:lnTo>
                  <a:pt x="2276" y="2364"/>
                </a:lnTo>
                <a:lnTo>
                  <a:pt x="644" y="0"/>
                </a:lnTo>
                <a:lnTo>
                  <a:pt x="686" y="89"/>
                </a:lnTo>
                <a:lnTo>
                  <a:pt x="717" y="172"/>
                </a:lnTo>
                <a:lnTo>
                  <a:pt x="686" y="78"/>
                </a:lnTo>
                <a:lnTo>
                  <a:pt x="650" y="0"/>
                </a:lnTo>
                <a:lnTo>
                  <a:pt x="644" y="0"/>
                </a:lnTo>
                <a:lnTo>
                  <a:pt x="2276" y="2364"/>
                </a:lnTo>
                <a:lnTo>
                  <a:pt x="738" y="509"/>
                </a:lnTo>
                <a:lnTo>
                  <a:pt x="728" y="452"/>
                </a:lnTo>
                <a:lnTo>
                  <a:pt x="728" y="411"/>
                </a:lnTo>
                <a:lnTo>
                  <a:pt x="712" y="385"/>
                </a:lnTo>
                <a:lnTo>
                  <a:pt x="728" y="447"/>
                </a:lnTo>
                <a:lnTo>
                  <a:pt x="738" y="509"/>
                </a:lnTo>
                <a:lnTo>
                  <a:pt x="2276" y="2364"/>
                </a:lnTo>
                <a:lnTo>
                  <a:pt x="5" y="982"/>
                </a:lnTo>
                <a:lnTo>
                  <a:pt x="11" y="982"/>
                </a:lnTo>
                <a:lnTo>
                  <a:pt x="11" y="977"/>
                </a:lnTo>
                <a:lnTo>
                  <a:pt x="0" y="982"/>
                </a:lnTo>
                <a:lnTo>
                  <a:pt x="0" y="987"/>
                </a:lnTo>
                <a:lnTo>
                  <a:pt x="5" y="982"/>
                </a:lnTo>
                <a:lnTo>
                  <a:pt x="2276" y="2364"/>
                </a:lnTo>
                <a:lnTo>
                  <a:pt x="4286" y="2998"/>
                </a:lnTo>
                <a:lnTo>
                  <a:pt x="4281" y="3003"/>
                </a:lnTo>
                <a:lnTo>
                  <a:pt x="4292" y="3003"/>
                </a:lnTo>
                <a:lnTo>
                  <a:pt x="4292" y="2998"/>
                </a:lnTo>
                <a:lnTo>
                  <a:pt x="4286" y="2998"/>
                </a:lnTo>
                <a:lnTo>
                  <a:pt x="2276" y="2364"/>
                </a:lnTo>
                <a:lnTo>
                  <a:pt x="3938" y="286"/>
                </a:lnTo>
                <a:lnTo>
                  <a:pt x="3933" y="286"/>
                </a:lnTo>
                <a:lnTo>
                  <a:pt x="3933" y="291"/>
                </a:lnTo>
                <a:lnTo>
                  <a:pt x="3938" y="291"/>
                </a:lnTo>
                <a:lnTo>
                  <a:pt x="3938" y="286"/>
                </a:lnTo>
                <a:lnTo>
                  <a:pt x="3938" y="291"/>
                </a:lnTo>
                <a:lnTo>
                  <a:pt x="3938" y="286"/>
                </a:lnTo>
                <a:lnTo>
                  <a:pt x="2276" y="2364"/>
                </a:lnTo>
                <a:lnTo>
                  <a:pt x="3985" y="296"/>
                </a:lnTo>
                <a:lnTo>
                  <a:pt x="3990" y="302"/>
                </a:lnTo>
                <a:lnTo>
                  <a:pt x="3990" y="296"/>
                </a:lnTo>
                <a:lnTo>
                  <a:pt x="3985" y="296"/>
                </a:lnTo>
                <a:lnTo>
                  <a:pt x="2276" y="2364"/>
                </a:lnTo>
                <a:lnTo>
                  <a:pt x="4364" y="3018"/>
                </a:lnTo>
                <a:lnTo>
                  <a:pt x="4364" y="3008"/>
                </a:lnTo>
                <a:lnTo>
                  <a:pt x="4359" y="3013"/>
                </a:lnTo>
                <a:lnTo>
                  <a:pt x="4359" y="3018"/>
                </a:lnTo>
                <a:lnTo>
                  <a:pt x="4364" y="3018"/>
                </a:lnTo>
                <a:lnTo>
                  <a:pt x="2276" y="2364"/>
                </a:lnTo>
                <a:lnTo>
                  <a:pt x="4369" y="515"/>
                </a:lnTo>
                <a:lnTo>
                  <a:pt x="4375" y="499"/>
                </a:lnTo>
                <a:lnTo>
                  <a:pt x="4369" y="494"/>
                </a:lnTo>
                <a:lnTo>
                  <a:pt x="4359" y="478"/>
                </a:lnTo>
                <a:lnTo>
                  <a:pt x="4343" y="473"/>
                </a:lnTo>
                <a:lnTo>
                  <a:pt x="4328" y="478"/>
                </a:lnTo>
                <a:lnTo>
                  <a:pt x="4292" y="483"/>
                </a:lnTo>
                <a:lnTo>
                  <a:pt x="4286" y="483"/>
                </a:lnTo>
                <a:lnTo>
                  <a:pt x="4286" y="473"/>
                </a:lnTo>
                <a:lnTo>
                  <a:pt x="4286" y="463"/>
                </a:lnTo>
                <a:lnTo>
                  <a:pt x="4271" y="442"/>
                </a:lnTo>
                <a:lnTo>
                  <a:pt x="4255" y="431"/>
                </a:lnTo>
                <a:lnTo>
                  <a:pt x="4260" y="426"/>
                </a:lnTo>
                <a:lnTo>
                  <a:pt x="4266" y="421"/>
                </a:lnTo>
                <a:lnTo>
                  <a:pt x="4276" y="411"/>
                </a:lnTo>
                <a:lnTo>
                  <a:pt x="4281" y="405"/>
                </a:lnTo>
                <a:lnTo>
                  <a:pt x="4276" y="395"/>
                </a:lnTo>
                <a:lnTo>
                  <a:pt x="4250" y="385"/>
                </a:lnTo>
                <a:lnTo>
                  <a:pt x="4234" y="374"/>
                </a:lnTo>
                <a:lnTo>
                  <a:pt x="4229" y="364"/>
                </a:lnTo>
                <a:lnTo>
                  <a:pt x="4229" y="359"/>
                </a:lnTo>
                <a:lnTo>
                  <a:pt x="4250" y="322"/>
                </a:lnTo>
                <a:lnTo>
                  <a:pt x="4250" y="312"/>
                </a:lnTo>
                <a:lnTo>
                  <a:pt x="4240" y="296"/>
                </a:lnTo>
                <a:lnTo>
                  <a:pt x="4208" y="291"/>
                </a:lnTo>
                <a:lnTo>
                  <a:pt x="4198" y="286"/>
                </a:lnTo>
                <a:lnTo>
                  <a:pt x="4193" y="276"/>
                </a:lnTo>
                <a:lnTo>
                  <a:pt x="4198" y="260"/>
                </a:lnTo>
                <a:lnTo>
                  <a:pt x="4208" y="239"/>
                </a:lnTo>
                <a:lnTo>
                  <a:pt x="4219" y="224"/>
                </a:lnTo>
                <a:lnTo>
                  <a:pt x="4208" y="218"/>
                </a:lnTo>
                <a:lnTo>
                  <a:pt x="4193" y="218"/>
                </a:lnTo>
                <a:lnTo>
                  <a:pt x="4177" y="218"/>
                </a:lnTo>
                <a:lnTo>
                  <a:pt x="4167" y="218"/>
                </a:lnTo>
                <a:lnTo>
                  <a:pt x="4162" y="208"/>
                </a:lnTo>
                <a:lnTo>
                  <a:pt x="4156" y="177"/>
                </a:lnTo>
                <a:lnTo>
                  <a:pt x="4156" y="166"/>
                </a:lnTo>
                <a:lnTo>
                  <a:pt x="4141" y="156"/>
                </a:lnTo>
                <a:lnTo>
                  <a:pt x="4099" y="135"/>
                </a:lnTo>
                <a:lnTo>
                  <a:pt x="4073" y="130"/>
                </a:lnTo>
                <a:lnTo>
                  <a:pt x="4079" y="130"/>
                </a:lnTo>
                <a:lnTo>
                  <a:pt x="4073" y="125"/>
                </a:lnTo>
                <a:lnTo>
                  <a:pt x="4063" y="114"/>
                </a:lnTo>
                <a:lnTo>
                  <a:pt x="4053" y="120"/>
                </a:lnTo>
                <a:lnTo>
                  <a:pt x="4042" y="125"/>
                </a:lnTo>
                <a:lnTo>
                  <a:pt x="4027" y="135"/>
                </a:lnTo>
                <a:lnTo>
                  <a:pt x="4006" y="146"/>
                </a:lnTo>
                <a:lnTo>
                  <a:pt x="3985" y="146"/>
                </a:lnTo>
                <a:lnTo>
                  <a:pt x="3975" y="140"/>
                </a:lnTo>
                <a:lnTo>
                  <a:pt x="3959" y="130"/>
                </a:lnTo>
                <a:lnTo>
                  <a:pt x="3954" y="120"/>
                </a:lnTo>
                <a:lnTo>
                  <a:pt x="3949" y="125"/>
                </a:lnTo>
                <a:lnTo>
                  <a:pt x="3943" y="140"/>
                </a:lnTo>
                <a:lnTo>
                  <a:pt x="3949" y="151"/>
                </a:lnTo>
                <a:lnTo>
                  <a:pt x="3954" y="156"/>
                </a:lnTo>
                <a:lnTo>
                  <a:pt x="3969" y="166"/>
                </a:lnTo>
                <a:lnTo>
                  <a:pt x="3969" y="172"/>
                </a:lnTo>
                <a:lnTo>
                  <a:pt x="3969" y="166"/>
                </a:lnTo>
                <a:lnTo>
                  <a:pt x="3980" y="177"/>
                </a:lnTo>
                <a:lnTo>
                  <a:pt x="3975" y="187"/>
                </a:lnTo>
                <a:lnTo>
                  <a:pt x="3975" y="198"/>
                </a:lnTo>
                <a:lnTo>
                  <a:pt x="3985" y="208"/>
                </a:lnTo>
                <a:lnTo>
                  <a:pt x="4011" y="234"/>
                </a:lnTo>
                <a:lnTo>
                  <a:pt x="4037" y="255"/>
                </a:lnTo>
                <a:lnTo>
                  <a:pt x="4042" y="276"/>
                </a:lnTo>
                <a:lnTo>
                  <a:pt x="4042" y="281"/>
                </a:lnTo>
                <a:lnTo>
                  <a:pt x="4032" y="291"/>
                </a:lnTo>
                <a:lnTo>
                  <a:pt x="3995" y="260"/>
                </a:lnTo>
                <a:lnTo>
                  <a:pt x="3969" y="244"/>
                </a:lnTo>
                <a:lnTo>
                  <a:pt x="3933" y="229"/>
                </a:lnTo>
                <a:lnTo>
                  <a:pt x="3912" y="218"/>
                </a:lnTo>
                <a:lnTo>
                  <a:pt x="3891" y="192"/>
                </a:lnTo>
                <a:lnTo>
                  <a:pt x="3850" y="151"/>
                </a:lnTo>
                <a:lnTo>
                  <a:pt x="3871" y="182"/>
                </a:lnTo>
                <a:lnTo>
                  <a:pt x="3881" y="192"/>
                </a:lnTo>
                <a:lnTo>
                  <a:pt x="3876" y="198"/>
                </a:lnTo>
                <a:lnTo>
                  <a:pt x="3876" y="192"/>
                </a:lnTo>
                <a:lnTo>
                  <a:pt x="3782" y="125"/>
                </a:lnTo>
                <a:lnTo>
                  <a:pt x="3788" y="120"/>
                </a:lnTo>
                <a:lnTo>
                  <a:pt x="3782" y="120"/>
                </a:lnTo>
                <a:lnTo>
                  <a:pt x="3788" y="120"/>
                </a:lnTo>
                <a:lnTo>
                  <a:pt x="3788" y="114"/>
                </a:lnTo>
                <a:lnTo>
                  <a:pt x="3782" y="114"/>
                </a:lnTo>
                <a:lnTo>
                  <a:pt x="3788" y="114"/>
                </a:lnTo>
                <a:lnTo>
                  <a:pt x="3782" y="114"/>
                </a:lnTo>
                <a:lnTo>
                  <a:pt x="3777" y="120"/>
                </a:lnTo>
                <a:lnTo>
                  <a:pt x="3694" y="57"/>
                </a:lnTo>
                <a:lnTo>
                  <a:pt x="3689" y="42"/>
                </a:lnTo>
                <a:lnTo>
                  <a:pt x="3689" y="37"/>
                </a:lnTo>
                <a:lnTo>
                  <a:pt x="3684" y="47"/>
                </a:lnTo>
                <a:lnTo>
                  <a:pt x="3678" y="42"/>
                </a:lnTo>
                <a:lnTo>
                  <a:pt x="3684" y="31"/>
                </a:lnTo>
                <a:lnTo>
                  <a:pt x="3684" y="26"/>
                </a:lnTo>
                <a:lnTo>
                  <a:pt x="3678" y="26"/>
                </a:lnTo>
                <a:lnTo>
                  <a:pt x="3678" y="11"/>
                </a:lnTo>
                <a:lnTo>
                  <a:pt x="3684" y="0"/>
                </a:lnTo>
                <a:lnTo>
                  <a:pt x="2858" y="0"/>
                </a:lnTo>
                <a:lnTo>
                  <a:pt x="2852" y="11"/>
                </a:lnTo>
                <a:lnTo>
                  <a:pt x="2837" y="16"/>
                </a:lnTo>
                <a:lnTo>
                  <a:pt x="2785" y="37"/>
                </a:lnTo>
                <a:lnTo>
                  <a:pt x="2774" y="42"/>
                </a:lnTo>
                <a:lnTo>
                  <a:pt x="2769" y="47"/>
                </a:lnTo>
                <a:lnTo>
                  <a:pt x="2774" y="63"/>
                </a:lnTo>
                <a:lnTo>
                  <a:pt x="2780" y="73"/>
                </a:lnTo>
                <a:lnTo>
                  <a:pt x="2780" y="78"/>
                </a:lnTo>
                <a:lnTo>
                  <a:pt x="2780" y="83"/>
                </a:lnTo>
                <a:lnTo>
                  <a:pt x="2774" y="89"/>
                </a:lnTo>
                <a:lnTo>
                  <a:pt x="2780" y="94"/>
                </a:lnTo>
                <a:lnTo>
                  <a:pt x="2795" y="104"/>
                </a:lnTo>
                <a:lnTo>
                  <a:pt x="2800" y="114"/>
                </a:lnTo>
                <a:lnTo>
                  <a:pt x="2795" y="125"/>
                </a:lnTo>
                <a:lnTo>
                  <a:pt x="2806" y="120"/>
                </a:lnTo>
                <a:lnTo>
                  <a:pt x="2806" y="114"/>
                </a:lnTo>
                <a:lnTo>
                  <a:pt x="2811" y="114"/>
                </a:lnTo>
                <a:lnTo>
                  <a:pt x="2816" y="109"/>
                </a:lnTo>
                <a:lnTo>
                  <a:pt x="2837" y="109"/>
                </a:lnTo>
                <a:lnTo>
                  <a:pt x="2858" y="104"/>
                </a:lnTo>
                <a:lnTo>
                  <a:pt x="2863" y="109"/>
                </a:lnTo>
                <a:lnTo>
                  <a:pt x="2863" y="120"/>
                </a:lnTo>
                <a:lnTo>
                  <a:pt x="2858" y="120"/>
                </a:lnTo>
                <a:lnTo>
                  <a:pt x="2852" y="125"/>
                </a:lnTo>
                <a:lnTo>
                  <a:pt x="2858" y="130"/>
                </a:lnTo>
                <a:lnTo>
                  <a:pt x="2868" y="140"/>
                </a:lnTo>
                <a:lnTo>
                  <a:pt x="2868" y="151"/>
                </a:lnTo>
                <a:lnTo>
                  <a:pt x="2868" y="156"/>
                </a:lnTo>
                <a:lnTo>
                  <a:pt x="2863" y="172"/>
                </a:lnTo>
                <a:lnTo>
                  <a:pt x="2858" y="177"/>
                </a:lnTo>
                <a:lnTo>
                  <a:pt x="2847" y="177"/>
                </a:lnTo>
                <a:lnTo>
                  <a:pt x="2842" y="182"/>
                </a:lnTo>
                <a:lnTo>
                  <a:pt x="2842" y="192"/>
                </a:lnTo>
                <a:lnTo>
                  <a:pt x="2837" y="208"/>
                </a:lnTo>
                <a:lnTo>
                  <a:pt x="2837" y="213"/>
                </a:lnTo>
                <a:lnTo>
                  <a:pt x="2837" y="218"/>
                </a:lnTo>
                <a:lnTo>
                  <a:pt x="2837" y="239"/>
                </a:lnTo>
                <a:lnTo>
                  <a:pt x="2837" y="244"/>
                </a:lnTo>
                <a:lnTo>
                  <a:pt x="2832" y="244"/>
                </a:lnTo>
                <a:lnTo>
                  <a:pt x="2816" y="244"/>
                </a:lnTo>
                <a:lnTo>
                  <a:pt x="2811" y="239"/>
                </a:lnTo>
                <a:lnTo>
                  <a:pt x="2800" y="229"/>
                </a:lnTo>
                <a:lnTo>
                  <a:pt x="2795" y="229"/>
                </a:lnTo>
                <a:lnTo>
                  <a:pt x="2795" y="234"/>
                </a:lnTo>
                <a:lnTo>
                  <a:pt x="2800" y="239"/>
                </a:lnTo>
                <a:lnTo>
                  <a:pt x="2806" y="260"/>
                </a:lnTo>
                <a:lnTo>
                  <a:pt x="2800" y="270"/>
                </a:lnTo>
                <a:lnTo>
                  <a:pt x="2795" y="270"/>
                </a:lnTo>
                <a:lnTo>
                  <a:pt x="2790" y="270"/>
                </a:lnTo>
                <a:lnTo>
                  <a:pt x="2790" y="281"/>
                </a:lnTo>
                <a:lnTo>
                  <a:pt x="2795" y="291"/>
                </a:lnTo>
                <a:lnTo>
                  <a:pt x="2785" y="291"/>
                </a:lnTo>
                <a:lnTo>
                  <a:pt x="2790" y="296"/>
                </a:lnTo>
                <a:lnTo>
                  <a:pt x="2811" y="312"/>
                </a:lnTo>
                <a:lnTo>
                  <a:pt x="2816" y="312"/>
                </a:lnTo>
                <a:lnTo>
                  <a:pt x="2816" y="327"/>
                </a:lnTo>
                <a:lnTo>
                  <a:pt x="2816" y="333"/>
                </a:lnTo>
                <a:lnTo>
                  <a:pt x="2811" y="327"/>
                </a:lnTo>
                <a:lnTo>
                  <a:pt x="2806" y="322"/>
                </a:lnTo>
                <a:lnTo>
                  <a:pt x="2800" y="322"/>
                </a:lnTo>
                <a:lnTo>
                  <a:pt x="2795" y="327"/>
                </a:lnTo>
                <a:lnTo>
                  <a:pt x="2800" y="333"/>
                </a:lnTo>
                <a:lnTo>
                  <a:pt x="2806" y="338"/>
                </a:lnTo>
                <a:lnTo>
                  <a:pt x="2800" y="338"/>
                </a:lnTo>
                <a:lnTo>
                  <a:pt x="2795" y="333"/>
                </a:lnTo>
                <a:lnTo>
                  <a:pt x="2780" y="322"/>
                </a:lnTo>
                <a:lnTo>
                  <a:pt x="2774" y="327"/>
                </a:lnTo>
                <a:lnTo>
                  <a:pt x="2774" y="333"/>
                </a:lnTo>
                <a:lnTo>
                  <a:pt x="2785" y="338"/>
                </a:lnTo>
                <a:lnTo>
                  <a:pt x="2790" y="348"/>
                </a:lnTo>
                <a:lnTo>
                  <a:pt x="2790" y="353"/>
                </a:lnTo>
                <a:lnTo>
                  <a:pt x="2785" y="353"/>
                </a:lnTo>
                <a:lnTo>
                  <a:pt x="2774" y="353"/>
                </a:lnTo>
                <a:lnTo>
                  <a:pt x="2769" y="353"/>
                </a:lnTo>
                <a:lnTo>
                  <a:pt x="2774" y="359"/>
                </a:lnTo>
                <a:lnTo>
                  <a:pt x="2785" y="364"/>
                </a:lnTo>
                <a:lnTo>
                  <a:pt x="2785" y="369"/>
                </a:lnTo>
                <a:lnTo>
                  <a:pt x="2785" y="374"/>
                </a:lnTo>
                <a:lnTo>
                  <a:pt x="2774" y="390"/>
                </a:lnTo>
                <a:lnTo>
                  <a:pt x="2774" y="395"/>
                </a:lnTo>
                <a:lnTo>
                  <a:pt x="2774" y="400"/>
                </a:lnTo>
                <a:lnTo>
                  <a:pt x="2785" y="395"/>
                </a:lnTo>
                <a:lnTo>
                  <a:pt x="2790" y="395"/>
                </a:lnTo>
                <a:lnTo>
                  <a:pt x="2790" y="405"/>
                </a:lnTo>
                <a:lnTo>
                  <a:pt x="2790" y="416"/>
                </a:lnTo>
                <a:lnTo>
                  <a:pt x="2790" y="426"/>
                </a:lnTo>
                <a:lnTo>
                  <a:pt x="2800" y="431"/>
                </a:lnTo>
                <a:lnTo>
                  <a:pt x="2806" y="431"/>
                </a:lnTo>
                <a:lnTo>
                  <a:pt x="2806" y="437"/>
                </a:lnTo>
                <a:lnTo>
                  <a:pt x="2800" y="437"/>
                </a:lnTo>
                <a:lnTo>
                  <a:pt x="2800" y="442"/>
                </a:lnTo>
                <a:lnTo>
                  <a:pt x="2800" y="447"/>
                </a:lnTo>
                <a:lnTo>
                  <a:pt x="2811" y="452"/>
                </a:lnTo>
                <a:lnTo>
                  <a:pt x="2832" y="452"/>
                </a:lnTo>
                <a:lnTo>
                  <a:pt x="2842" y="442"/>
                </a:lnTo>
                <a:lnTo>
                  <a:pt x="2847" y="447"/>
                </a:lnTo>
                <a:lnTo>
                  <a:pt x="2858" y="463"/>
                </a:lnTo>
                <a:lnTo>
                  <a:pt x="2863" y="463"/>
                </a:lnTo>
                <a:lnTo>
                  <a:pt x="2868" y="457"/>
                </a:lnTo>
                <a:lnTo>
                  <a:pt x="2868" y="468"/>
                </a:lnTo>
                <a:lnTo>
                  <a:pt x="2863" y="473"/>
                </a:lnTo>
                <a:lnTo>
                  <a:pt x="2847" y="478"/>
                </a:lnTo>
                <a:lnTo>
                  <a:pt x="2816" y="494"/>
                </a:lnTo>
                <a:lnTo>
                  <a:pt x="2785" y="520"/>
                </a:lnTo>
                <a:lnTo>
                  <a:pt x="2754" y="561"/>
                </a:lnTo>
                <a:lnTo>
                  <a:pt x="2774" y="556"/>
                </a:lnTo>
                <a:lnTo>
                  <a:pt x="2795" y="556"/>
                </a:lnTo>
                <a:lnTo>
                  <a:pt x="2800" y="561"/>
                </a:lnTo>
                <a:lnTo>
                  <a:pt x="2811" y="572"/>
                </a:lnTo>
                <a:lnTo>
                  <a:pt x="2821" y="587"/>
                </a:lnTo>
                <a:lnTo>
                  <a:pt x="2837" y="592"/>
                </a:lnTo>
                <a:lnTo>
                  <a:pt x="2842" y="592"/>
                </a:lnTo>
                <a:lnTo>
                  <a:pt x="2837" y="608"/>
                </a:lnTo>
                <a:lnTo>
                  <a:pt x="2821" y="629"/>
                </a:lnTo>
                <a:lnTo>
                  <a:pt x="2832" y="644"/>
                </a:lnTo>
                <a:lnTo>
                  <a:pt x="2837" y="650"/>
                </a:lnTo>
                <a:lnTo>
                  <a:pt x="2847" y="655"/>
                </a:lnTo>
                <a:lnTo>
                  <a:pt x="2878" y="655"/>
                </a:lnTo>
                <a:lnTo>
                  <a:pt x="2910" y="655"/>
                </a:lnTo>
                <a:lnTo>
                  <a:pt x="2920" y="660"/>
                </a:lnTo>
                <a:lnTo>
                  <a:pt x="2920" y="686"/>
                </a:lnTo>
                <a:lnTo>
                  <a:pt x="2925" y="702"/>
                </a:lnTo>
                <a:lnTo>
                  <a:pt x="2930" y="707"/>
                </a:lnTo>
                <a:lnTo>
                  <a:pt x="2951" y="696"/>
                </a:lnTo>
                <a:lnTo>
                  <a:pt x="2977" y="681"/>
                </a:lnTo>
                <a:lnTo>
                  <a:pt x="2977" y="686"/>
                </a:lnTo>
                <a:lnTo>
                  <a:pt x="2998" y="727"/>
                </a:lnTo>
                <a:lnTo>
                  <a:pt x="3029" y="769"/>
                </a:lnTo>
                <a:lnTo>
                  <a:pt x="3019" y="769"/>
                </a:lnTo>
                <a:lnTo>
                  <a:pt x="3008" y="774"/>
                </a:lnTo>
                <a:lnTo>
                  <a:pt x="3013" y="774"/>
                </a:lnTo>
                <a:lnTo>
                  <a:pt x="3034" y="774"/>
                </a:lnTo>
                <a:lnTo>
                  <a:pt x="3060" y="800"/>
                </a:lnTo>
                <a:lnTo>
                  <a:pt x="3045" y="769"/>
                </a:lnTo>
                <a:lnTo>
                  <a:pt x="3050" y="774"/>
                </a:lnTo>
                <a:lnTo>
                  <a:pt x="3055" y="774"/>
                </a:lnTo>
                <a:lnTo>
                  <a:pt x="3071" y="790"/>
                </a:lnTo>
                <a:lnTo>
                  <a:pt x="3081" y="800"/>
                </a:lnTo>
                <a:lnTo>
                  <a:pt x="3086" y="800"/>
                </a:lnTo>
                <a:lnTo>
                  <a:pt x="3091" y="800"/>
                </a:lnTo>
                <a:lnTo>
                  <a:pt x="3091" y="790"/>
                </a:lnTo>
                <a:lnTo>
                  <a:pt x="3076" y="774"/>
                </a:lnTo>
                <a:lnTo>
                  <a:pt x="3071" y="769"/>
                </a:lnTo>
                <a:lnTo>
                  <a:pt x="3081" y="769"/>
                </a:lnTo>
                <a:lnTo>
                  <a:pt x="3076" y="764"/>
                </a:lnTo>
                <a:lnTo>
                  <a:pt x="3071" y="764"/>
                </a:lnTo>
                <a:lnTo>
                  <a:pt x="3091" y="753"/>
                </a:lnTo>
                <a:lnTo>
                  <a:pt x="3102" y="753"/>
                </a:lnTo>
                <a:lnTo>
                  <a:pt x="3097" y="759"/>
                </a:lnTo>
                <a:lnTo>
                  <a:pt x="3097" y="764"/>
                </a:lnTo>
                <a:lnTo>
                  <a:pt x="3091" y="764"/>
                </a:lnTo>
                <a:lnTo>
                  <a:pt x="3086" y="764"/>
                </a:lnTo>
                <a:lnTo>
                  <a:pt x="3138" y="759"/>
                </a:lnTo>
                <a:lnTo>
                  <a:pt x="3154" y="753"/>
                </a:lnTo>
                <a:lnTo>
                  <a:pt x="3149" y="753"/>
                </a:lnTo>
                <a:lnTo>
                  <a:pt x="3123" y="753"/>
                </a:lnTo>
                <a:lnTo>
                  <a:pt x="3117" y="753"/>
                </a:lnTo>
                <a:lnTo>
                  <a:pt x="3133" y="748"/>
                </a:lnTo>
                <a:lnTo>
                  <a:pt x="3143" y="753"/>
                </a:lnTo>
                <a:lnTo>
                  <a:pt x="3149" y="753"/>
                </a:lnTo>
                <a:lnTo>
                  <a:pt x="3169" y="748"/>
                </a:lnTo>
                <a:lnTo>
                  <a:pt x="3185" y="748"/>
                </a:lnTo>
                <a:lnTo>
                  <a:pt x="3211" y="743"/>
                </a:lnTo>
                <a:lnTo>
                  <a:pt x="3237" y="733"/>
                </a:lnTo>
                <a:lnTo>
                  <a:pt x="3247" y="753"/>
                </a:lnTo>
                <a:lnTo>
                  <a:pt x="3263" y="764"/>
                </a:lnTo>
                <a:lnTo>
                  <a:pt x="3284" y="769"/>
                </a:lnTo>
                <a:lnTo>
                  <a:pt x="3310" y="769"/>
                </a:lnTo>
                <a:lnTo>
                  <a:pt x="3330" y="785"/>
                </a:lnTo>
                <a:lnTo>
                  <a:pt x="3320" y="811"/>
                </a:lnTo>
                <a:lnTo>
                  <a:pt x="3320" y="821"/>
                </a:lnTo>
                <a:lnTo>
                  <a:pt x="3330" y="831"/>
                </a:lnTo>
                <a:lnTo>
                  <a:pt x="3341" y="837"/>
                </a:lnTo>
                <a:lnTo>
                  <a:pt x="3351" y="847"/>
                </a:lnTo>
                <a:lnTo>
                  <a:pt x="3362" y="868"/>
                </a:lnTo>
                <a:lnTo>
                  <a:pt x="3367" y="894"/>
                </a:lnTo>
                <a:lnTo>
                  <a:pt x="3367" y="904"/>
                </a:lnTo>
                <a:lnTo>
                  <a:pt x="3377" y="909"/>
                </a:lnTo>
                <a:lnTo>
                  <a:pt x="3398" y="909"/>
                </a:lnTo>
                <a:lnTo>
                  <a:pt x="3403" y="935"/>
                </a:lnTo>
                <a:lnTo>
                  <a:pt x="3403" y="956"/>
                </a:lnTo>
                <a:lnTo>
                  <a:pt x="3393" y="972"/>
                </a:lnTo>
                <a:lnTo>
                  <a:pt x="3382" y="961"/>
                </a:lnTo>
                <a:lnTo>
                  <a:pt x="3377" y="951"/>
                </a:lnTo>
                <a:lnTo>
                  <a:pt x="3367" y="956"/>
                </a:lnTo>
                <a:lnTo>
                  <a:pt x="3362" y="972"/>
                </a:lnTo>
                <a:lnTo>
                  <a:pt x="3367" y="992"/>
                </a:lnTo>
                <a:lnTo>
                  <a:pt x="3372" y="1003"/>
                </a:lnTo>
                <a:lnTo>
                  <a:pt x="3372" y="1008"/>
                </a:lnTo>
                <a:lnTo>
                  <a:pt x="3362" y="1008"/>
                </a:lnTo>
                <a:lnTo>
                  <a:pt x="3351" y="1008"/>
                </a:lnTo>
                <a:lnTo>
                  <a:pt x="3346" y="1018"/>
                </a:lnTo>
                <a:lnTo>
                  <a:pt x="3247" y="1034"/>
                </a:lnTo>
                <a:lnTo>
                  <a:pt x="3206" y="1039"/>
                </a:lnTo>
                <a:lnTo>
                  <a:pt x="3185" y="1034"/>
                </a:lnTo>
                <a:lnTo>
                  <a:pt x="3164" y="1029"/>
                </a:lnTo>
                <a:lnTo>
                  <a:pt x="3154" y="1018"/>
                </a:lnTo>
                <a:lnTo>
                  <a:pt x="3159" y="1008"/>
                </a:lnTo>
                <a:lnTo>
                  <a:pt x="3175" y="998"/>
                </a:lnTo>
                <a:lnTo>
                  <a:pt x="3164" y="1003"/>
                </a:lnTo>
                <a:lnTo>
                  <a:pt x="3149" y="1008"/>
                </a:lnTo>
                <a:lnTo>
                  <a:pt x="3143" y="1024"/>
                </a:lnTo>
                <a:lnTo>
                  <a:pt x="3128" y="1018"/>
                </a:lnTo>
                <a:lnTo>
                  <a:pt x="3123" y="946"/>
                </a:lnTo>
                <a:lnTo>
                  <a:pt x="3112" y="894"/>
                </a:lnTo>
                <a:lnTo>
                  <a:pt x="3097" y="847"/>
                </a:lnTo>
                <a:lnTo>
                  <a:pt x="3112" y="904"/>
                </a:lnTo>
                <a:lnTo>
                  <a:pt x="3117" y="966"/>
                </a:lnTo>
                <a:lnTo>
                  <a:pt x="3117" y="1018"/>
                </a:lnTo>
                <a:lnTo>
                  <a:pt x="3097" y="1024"/>
                </a:lnTo>
                <a:lnTo>
                  <a:pt x="3102" y="992"/>
                </a:lnTo>
                <a:lnTo>
                  <a:pt x="3102" y="977"/>
                </a:lnTo>
                <a:lnTo>
                  <a:pt x="3097" y="982"/>
                </a:lnTo>
                <a:lnTo>
                  <a:pt x="3091" y="1013"/>
                </a:lnTo>
                <a:lnTo>
                  <a:pt x="3086" y="1013"/>
                </a:lnTo>
                <a:lnTo>
                  <a:pt x="3102" y="951"/>
                </a:lnTo>
                <a:lnTo>
                  <a:pt x="3102" y="920"/>
                </a:lnTo>
                <a:lnTo>
                  <a:pt x="3097" y="894"/>
                </a:lnTo>
                <a:lnTo>
                  <a:pt x="3081" y="847"/>
                </a:lnTo>
                <a:lnTo>
                  <a:pt x="3071" y="831"/>
                </a:lnTo>
                <a:lnTo>
                  <a:pt x="3060" y="821"/>
                </a:lnTo>
                <a:lnTo>
                  <a:pt x="3050" y="816"/>
                </a:lnTo>
                <a:lnTo>
                  <a:pt x="3060" y="831"/>
                </a:lnTo>
                <a:lnTo>
                  <a:pt x="3076" y="868"/>
                </a:lnTo>
                <a:lnTo>
                  <a:pt x="3086" y="915"/>
                </a:lnTo>
                <a:lnTo>
                  <a:pt x="3091" y="925"/>
                </a:lnTo>
                <a:lnTo>
                  <a:pt x="3086" y="920"/>
                </a:lnTo>
                <a:lnTo>
                  <a:pt x="3071" y="873"/>
                </a:lnTo>
                <a:lnTo>
                  <a:pt x="3081" y="920"/>
                </a:lnTo>
                <a:lnTo>
                  <a:pt x="3081" y="935"/>
                </a:lnTo>
                <a:lnTo>
                  <a:pt x="3076" y="940"/>
                </a:lnTo>
                <a:lnTo>
                  <a:pt x="3071" y="935"/>
                </a:lnTo>
                <a:lnTo>
                  <a:pt x="3065" y="925"/>
                </a:lnTo>
                <a:lnTo>
                  <a:pt x="3060" y="925"/>
                </a:lnTo>
                <a:lnTo>
                  <a:pt x="3065" y="946"/>
                </a:lnTo>
                <a:lnTo>
                  <a:pt x="3071" y="951"/>
                </a:lnTo>
                <a:lnTo>
                  <a:pt x="3076" y="946"/>
                </a:lnTo>
                <a:lnTo>
                  <a:pt x="3081" y="946"/>
                </a:lnTo>
                <a:lnTo>
                  <a:pt x="3081" y="951"/>
                </a:lnTo>
                <a:lnTo>
                  <a:pt x="3076" y="956"/>
                </a:lnTo>
                <a:lnTo>
                  <a:pt x="3076" y="961"/>
                </a:lnTo>
                <a:lnTo>
                  <a:pt x="3081" y="982"/>
                </a:lnTo>
                <a:lnTo>
                  <a:pt x="3076" y="998"/>
                </a:lnTo>
                <a:lnTo>
                  <a:pt x="3065" y="1034"/>
                </a:lnTo>
                <a:lnTo>
                  <a:pt x="3060" y="1029"/>
                </a:lnTo>
                <a:lnTo>
                  <a:pt x="3050" y="1034"/>
                </a:lnTo>
                <a:lnTo>
                  <a:pt x="3045" y="1039"/>
                </a:lnTo>
                <a:lnTo>
                  <a:pt x="3045" y="1044"/>
                </a:lnTo>
                <a:lnTo>
                  <a:pt x="3050" y="1050"/>
                </a:lnTo>
                <a:lnTo>
                  <a:pt x="3039" y="1065"/>
                </a:lnTo>
                <a:lnTo>
                  <a:pt x="3034" y="1086"/>
                </a:lnTo>
                <a:lnTo>
                  <a:pt x="3034" y="1102"/>
                </a:lnTo>
                <a:lnTo>
                  <a:pt x="3045" y="1122"/>
                </a:lnTo>
                <a:lnTo>
                  <a:pt x="3060" y="1128"/>
                </a:lnTo>
                <a:lnTo>
                  <a:pt x="3086" y="1133"/>
                </a:lnTo>
                <a:lnTo>
                  <a:pt x="3149" y="1128"/>
                </a:lnTo>
                <a:lnTo>
                  <a:pt x="3237" y="1107"/>
                </a:lnTo>
                <a:lnTo>
                  <a:pt x="3175" y="1117"/>
                </a:lnTo>
                <a:lnTo>
                  <a:pt x="3143" y="1122"/>
                </a:lnTo>
                <a:lnTo>
                  <a:pt x="3123" y="1117"/>
                </a:lnTo>
                <a:lnTo>
                  <a:pt x="3102" y="1112"/>
                </a:lnTo>
                <a:lnTo>
                  <a:pt x="3117" y="1112"/>
                </a:lnTo>
                <a:lnTo>
                  <a:pt x="3185" y="1107"/>
                </a:lnTo>
                <a:lnTo>
                  <a:pt x="3190" y="1107"/>
                </a:lnTo>
                <a:lnTo>
                  <a:pt x="3195" y="1107"/>
                </a:lnTo>
                <a:lnTo>
                  <a:pt x="3258" y="1096"/>
                </a:lnTo>
                <a:lnTo>
                  <a:pt x="3336" y="1070"/>
                </a:lnTo>
                <a:lnTo>
                  <a:pt x="3356" y="1086"/>
                </a:lnTo>
                <a:lnTo>
                  <a:pt x="3367" y="1096"/>
                </a:lnTo>
                <a:lnTo>
                  <a:pt x="3382" y="1122"/>
                </a:lnTo>
                <a:lnTo>
                  <a:pt x="3388" y="1117"/>
                </a:lnTo>
                <a:lnTo>
                  <a:pt x="3398" y="1122"/>
                </a:lnTo>
                <a:lnTo>
                  <a:pt x="3398" y="1133"/>
                </a:lnTo>
                <a:lnTo>
                  <a:pt x="3403" y="1133"/>
                </a:lnTo>
                <a:lnTo>
                  <a:pt x="3403" y="1122"/>
                </a:lnTo>
                <a:lnTo>
                  <a:pt x="3424" y="1128"/>
                </a:lnTo>
                <a:lnTo>
                  <a:pt x="3429" y="1128"/>
                </a:lnTo>
                <a:lnTo>
                  <a:pt x="3429" y="1122"/>
                </a:lnTo>
                <a:lnTo>
                  <a:pt x="3429" y="1107"/>
                </a:lnTo>
                <a:lnTo>
                  <a:pt x="3414" y="1091"/>
                </a:lnTo>
                <a:lnTo>
                  <a:pt x="3403" y="1081"/>
                </a:lnTo>
                <a:lnTo>
                  <a:pt x="3382" y="1076"/>
                </a:lnTo>
                <a:lnTo>
                  <a:pt x="3367" y="1060"/>
                </a:lnTo>
                <a:lnTo>
                  <a:pt x="3382" y="1055"/>
                </a:lnTo>
                <a:lnTo>
                  <a:pt x="3403" y="1044"/>
                </a:lnTo>
                <a:lnTo>
                  <a:pt x="3388" y="1050"/>
                </a:lnTo>
                <a:lnTo>
                  <a:pt x="3403" y="1029"/>
                </a:lnTo>
                <a:lnTo>
                  <a:pt x="3408" y="1029"/>
                </a:lnTo>
                <a:lnTo>
                  <a:pt x="3414" y="1029"/>
                </a:lnTo>
                <a:lnTo>
                  <a:pt x="3408" y="1029"/>
                </a:lnTo>
                <a:lnTo>
                  <a:pt x="3450" y="1008"/>
                </a:lnTo>
                <a:lnTo>
                  <a:pt x="3408" y="1018"/>
                </a:lnTo>
                <a:lnTo>
                  <a:pt x="3408" y="1013"/>
                </a:lnTo>
                <a:lnTo>
                  <a:pt x="3414" y="987"/>
                </a:lnTo>
                <a:lnTo>
                  <a:pt x="3429" y="961"/>
                </a:lnTo>
                <a:lnTo>
                  <a:pt x="3434" y="951"/>
                </a:lnTo>
                <a:lnTo>
                  <a:pt x="3429" y="946"/>
                </a:lnTo>
                <a:lnTo>
                  <a:pt x="3434" y="946"/>
                </a:lnTo>
                <a:lnTo>
                  <a:pt x="3460" y="992"/>
                </a:lnTo>
                <a:lnTo>
                  <a:pt x="3471" y="1008"/>
                </a:lnTo>
                <a:lnTo>
                  <a:pt x="3471" y="1013"/>
                </a:lnTo>
                <a:lnTo>
                  <a:pt x="3471" y="1018"/>
                </a:lnTo>
                <a:lnTo>
                  <a:pt x="3476" y="1018"/>
                </a:lnTo>
                <a:lnTo>
                  <a:pt x="3476" y="1024"/>
                </a:lnTo>
                <a:lnTo>
                  <a:pt x="3481" y="1034"/>
                </a:lnTo>
                <a:lnTo>
                  <a:pt x="3481" y="1029"/>
                </a:lnTo>
                <a:lnTo>
                  <a:pt x="3481" y="1034"/>
                </a:lnTo>
                <a:lnTo>
                  <a:pt x="3481" y="1029"/>
                </a:lnTo>
                <a:lnTo>
                  <a:pt x="3465" y="977"/>
                </a:lnTo>
                <a:lnTo>
                  <a:pt x="3460" y="982"/>
                </a:lnTo>
                <a:lnTo>
                  <a:pt x="3434" y="940"/>
                </a:lnTo>
                <a:lnTo>
                  <a:pt x="3434" y="915"/>
                </a:lnTo>
                <a:lnTo>
                  <a:pt x="3450" y="935"/>
                </a:lnTo>
                <a:lnTo>
                  <a:pt x="3460" y="925"/>
                </a:lnTo>
                <a:lnTo>
                  <a:pt x="3471" y="935"/>
                </a:lnTo>
                <a:lnTo>
                  <a:pt x="3476" y="940"/>
                </a:lnTo>
                <a:lnTo>
                  <a:pt x="3476" y="920"/>
                </a:lnTo>
                <a:lnTo>
                  <a:pt x="3471" y="852"/>
                </a:lnTo>
                <a:lnTo>
                  <a:pt x="3465" y="831"/>
                </a:lnTo>
                <a:lnTo>
                  <a:pt x="3450" y="790"/>
                </a:lnTo>
                <a:lnTo>
                  <a:pt x="3439" y="774"/>
                </a:lnTo>
                <a:lnTo>
                  <a:pt x="3424" y="769"/>
                </a:lnTo>
                <a:lnTo>
                  <a:pt x="3403" y="764"/>
                </a:lnTo>
                <a:lnTo>
                  <a:pt x="3398" y="759"/>
                </a:lnTo>
                <a:lnTo>
                  <a:pt x="3398" y="753"/>
                </a:lnTo>
                <a:lnTo>
                  <a:pt x="3408" y="753"/>
                </a:lnTo>
                <a:lnTo>
                  <a:pt x="3429" y="753"/>
                </a:lnTo>
                <a:lnTo>
                  <a:pt x="3450" y="774"/>
                </a:lnTo>
                <a:lnTo>
                  <a:pt x="3471" y="795"/>
                </a:lnTo>
                <a:lnTo>
                  <a:pt x="3476" y="821"/>
                </a:lnTo>
                <a:lnTo>
                  <a:pt x="3486" y="837"/>
                </a:lnTo>
                <a:lnTo>
                  <a:pt x="3476" y="805"/>
                </a:lnTo>
                <a:lnTo>
                  <a:pt x="3476" y="790"/>
                </a:lnTo>
                <a:lnTo>
                  <a:pt x="3481" y="800"/>
                </a:lnTo>
                <a:lnTo>
                  <a:pt x="3486" y="805"/>
                </a:lnTo>
                <a:lnTo>
                  <a:pt x="3491" y="811"/>
                </a:lnTo>
                <a:lnTo>
                  <a:pt x="3507" y="800"/>
                </a:lnTo>
                <a:lnTo>
                  <a:pt x="3512" y="805"/>
                </a:lnTo>
                <a:lnTo>
                  <a:pt x="3507" y="847"/>
                </a:lnTo>
                <a:lnTo>
                  <a:pt x="3507" y="899"/>
                </a:lnTo>
                <a:lnTo>
                  <a:pt x="3512" y="925"/>
                </a:lnTo>
                <a:lnTo>
                  <a:pt x="3523" y="935"/>
                </a:lnTo>
                <a:lnTo>
                  <a:pt x="3533" y="935"/>
                </a:lnTo>
                <a:lnTo>
                  <a:pt x="3538" y="925"/>
                </a:lnTo>
                <a:lnTo>
                  <a:pt x="3538" y="915"/>
                </a:lnTo>
                <a:lnTo>
                  <a:pt x="3528" y="909"/>
                </a:lnTo>
                <a:lnTo>
                  <a:pt x="3517" y="909"/>
                </a:lnTo>
                <a:lnTo>
                  <a:pt x="3517" y="904"/>
                </a:lnTo>
                <a:lnTo>
                  <a:pt x="3517" y="894"/>
                </a:lnTo>
                <a:lnTo>
                  <a:pt x="3533" y="868"/>
                </a:lnTo>
                <a:lnTo>
                  <a:pt x="3543" y="857"/>
                </a:lnTo>
                <a:lnTo>
                  <a:pt x="3549" y="857"/>
                </a:lnTo>
                <a:lnTo>
                  <a:pt x="3554" y="868"/>
                </a:lnTo>
                <a:lnTo>
                  <a:pt x="3554" y="894"/>
                </a:lnTo>
                <a:lnTo>
                  <a:pt x="3554" y="951"/>
                </a:lnTo>
                <a:lnTo>
                  <a:pt x="3564" y="982"/>
                </a:lnTo>
                <a:lnTo>
                  <a:pt x="3575" y="1003"/>
                </a:lnTo>
                <a:lnTo>
                  <a:pt x="3585" y="1013"/>
                </a:lnTo>
                <a:lnTo>
                  <a:pt x="3569" y="987"/>
                </a:lnTo>
                <a:lnTo>
                  <a:pt x="3569" y="977"/>
                </a:lnTo>
                <a:lnTo>
                  <a:pt x="3590" y="992"/>
                </a:lnTo>
                <a:lnTo>
                  <a:pt x="3606" y="1018"/>
                </a:lnTo>
                <a:lnTo>
                  <a:pt x="3616" y="1044"/>
                </a:lnTo>
                <a:lnTo>
                  <a:pt x="3627" y="1096"/>
                </a:lnTo>
                <a:lnTo>
                  <a:pt x="3627" y="1128"/>
                </a:lnTo>
                <a:lnTo>
                  <a:pt x="3621" y="1128"/>
                </a:lnTo>
                <a:lnTo>
                  <a:pt x="3621" y="1112"/>
                </a:lnTo>
                <a:lnTo>
                  <a:pt x="3611" y="1076"/>
                </a:lnTo>
                <a:lnTo>
                  <a:pt x="3606" y="1055"/>
                </a:lnTo>
                <a:lnTo>
                  <a:pt x="3590" y="1039"/>
                </a:lnTo>
                <a:lnTo>
                  <a:pt x="3575" y="1018"/>
                </a:lnTo>
                <a:lnTo>
                  <a:pt x="3554" y="961"/>
                </a:lnTo>
                <a:lnTo>
                  <a:pt x="3549" y="951"/>
                </a:lnTo>
                <a:lnTo>
                  <a:pt x="3543" y="966"/>
                </a:lnTo>
                <a:lnTo>
                  <a:pt x="3543" y="998"/>
                </a:lnTo>
                <a:lnTo>
                  <a:pt x="3538" y="1024"/>
                </a:lnTo>
                <a:lnTo>
                  <a:pt x="3528" y="1034"/>
                </a:lnTo>
                <a:lnTo>
                  <a:pt x="3528" y="1029"/>
                </a:lnTo>
                <a:lnTo>
                  <a:pt x="3523" y="1013"/>
                </a:lnTo>
                <a:lnTo>
                  <a:pt x="3512" y="1003"/>
                </a:lnTo>
                <a:lnTo>
                  <a:pt x="3502" y="998"/>
                </a:lnTo>
                <a:lnTo>
                  <a:pt x="3491" y="1003"/>
                </a:lnTo>
                <a:lnTo>
                  <a:pt x="3491" y="1008"/>
                </a:lnTo>
                <a:lnTo>
                  <a:pt x="3497" y="1008"/>
                </a:lnTo>
                <a:lnTo>
                  <a:pt x="3491" y="1024"/>
                </a:lnTo>
                <a:lnTo>
                  <a:pt x="3497" y="1029"/>
                </a:lnTo>
                <a:lnTo>
                  <a:pt x="3502" y="1018"/>
                </a:lnTo>
                <a:lnTo>
                  <a:pt x="3502" y="1024"/>
                </a:lnTo>
                <a:lnTo>
                  <a:pt x="3502" y="1034"/>
                </a:lnTo>
                <a:lnTo>
                  <a:pt x="3507" y="1034"/>
                </a:lnTo>
                <a:lnTo>
                  <a:pt x="3517" y="1065"/>
                </a:lnTo>
                <a:lnTo>
                  <a:pt x="3507" y="1096"/>
                </a:lnTo>
                <a:lnTo>
                  <a:pt x="3486" y="1039"/>
                </a:lnTo>
                <a:lnTo>
                  <a:pt x="3491" y="1060"/>
                </a:lnTo>
                <a:lnTo>
                  <a:pt x="3486" y="1055"/>
                </a:lnTo>
                <a:lnTo>
                  <a:pt x="3507" y="1107"/>
                </a:lnTo>
                <a:lnTo>
                  <a:pt x="3497" y="1143"/>
                </a:lnTo>
                <a:lnTo>
                  <a:pt x="3491" y="1179"/>
                </a:lnTo>
                <a:lnTo>
                  <a:pt x="3486" y="1185"/>
                </a:lnTo>
                <a:lnTo>
                  <a:pt x="3486" y="1169"/>
                </a:lnTo>
                <a:lnTo>
                  <a:pt x="3481" y="1164"/>
                </a:lnTo>
                <a:lnTo>
                  <a:pt x="3465" y="1242"/>
                </a:lnTo>
                <a:lnTo>
                  <a:pt x="3476" y="1211"/>
                </a:lnTo>
                <a:lnTo>
                  <a:pt x="3481" y="1200"/>
                </a:lnTo>
                <a:lnTo>
                  <a:pt x="3486" y="1205"/>
                </a:lnTo>
                <a:lnTo>
                  <a:pt x="3491" y="1195"/>
                </a:lnTo>
                <a:lnTo>
                  <a:pt x="3491" y="1257"/>
                </a:lnTo>
                <a:lnTo>
                  <a:pt x="3491" y="1273"/>
                </a:lnTo>
                <a:lnTo>
                  <a:pt x="3491" y="1268"/>
                </a:lnTo>
                <a:lnTo>
                  <a:pt x="3497" y="1200"/>
                </a:lnTo>
                <a:lnTo>
                  <a:pt x="3502" y="1164"/>
                </a:lnTo>
                <a:lnTo>
                  <a:pt x="3507" y="1159"/>
                </a:lnTo>
                <a:lnTo>
                  <a:pt x="3512" y="1164"/>
                </a:lnTo>
                <a:lnTo>
                  <a:pt x="3523" y="1174"/>
                </a:lnTo>
                <a:lnTo>
                  <a:pt x="3523" y="1179"/>
                </a:lnTo>
                <a:lnTo>
                  <a:pt x="3523" y="1185"/>
                </a:lnTo>
                <a:lnTo>
                  <a:pt x="3533" y="1257"/>
                </a:lnTo>
                <a:lnTo>
                  <a:pt x="3538" y="1335"/>
                </a:lnTo>
                <a:lnTo>
                  <a:pt x="3533" y="1377"/>
                </a:lnTo>
                <a:lnTo>
                  <a:pt x="3528" y="1434"/>
                </a:lnTo>
                <a:lnTo>
                  <a:pt x="3523" y="1398"/>
                </a:lnTo>
                <a:lnTo>
                  <a:pt x="3523" y="1429"/>
                </a:lnTo>
                <a:lnTo>
                  <a:pt x="3523" y="1439"/>
                </a:lnTo>
                <a:lnTo>
                  <a:pt x="3517" y="1429"/>
                </a:lnTo>
                <a:lnTo>
                  <a:pt x="3507" y="1315"/>
                </a:lnTo>
                <a:lnTo>
                  <a:pt x="3497" y="1237"/>
                </a:lnTo>
                <a:lnTo>
                  <a:pt x="3497" y="1330"/>
                </a:lnTo>
                <a:lnTo>
                  <a:pt x="3512" y="1460"/>
                </a:lnTo>
                <a:lnTo>
                  <a:pt x="3533" y="1616"/>
                </a:lnTo>
                <a:lnTo>
                  <a:pt x="3528" y="1673"/>
                </a:lnTo>
                <a:lnTo>
                  <a:pt x="3528" y="1657"/>
                </a:lnTo>
                <a:lnTo>
                  <a:pt x="3517" y="1626"/>
                </a:lnTo>
                <a:lnTo>
                  <a:pt x="3517" y="1611"/>
                </a:lnTo>
                <a:lnTo>
                  <a:pt x="3523" y="1647"/>
                </a:lnTo>
                <a:lnTo>
                  <a:pt x="3523" y="1663"/>
                </a:lnTo>
                <a:lnTo>
                  <a:pt x="3517" y="1657"/>
                </a:lnTo>
                <a:lnTo>
                  <a:pt x="3512" y="1621"/>
                </a:lnTo>
                <a:lnTo>
                  <a:pt x="3502" y="1564"/>
                </a:lnTo>
                <a:lnTo>
                  <a:pt x="3497" y="1528"/>
                </a:lnTo>
                <a:lnTo>
                  <a:pt x="3497" y="1522"/>
                </a:lnTo>
                <a:lnTo>
                  <a:pt x="3491" y="1528"/>
                </a:lnTo>
                <a:lnTo>
                  <a:pt x="3497" y="1538"/>
                </a:lnTo>
                <a:lnTo>
                  <a:pt x="3486" y="1502"/>
                </a:lnTo>
                <a:lnTo>
                  <a:pt x="3486" y="1491"/>
                </a:lnTo>
                <a:lnTo>
                  <a:pt x="3486" y="1512"/>
                </a:lnTo>
                <a:lnTo>
                  <a:pt x="3497" y="1564"/>
                </a:lnTo>
                <a:lnTo>
                  <a:pt x="3512" y="1621"/>
                </a:lnTo>
                <a:lnTo>
                  <a:pt x="3517" y="1673"/>
                </a:lnTo>
                <a:lnTo>
                  <a:pt x="3512" y="1668"/>
                </a:lnTo>
                <a:lnTo>
                  <a:pt x="3512" y="1652"/>
                </a:lnTo>
                <a:lnTo>
                  <a:pt x="3512" y="1668"/>
                </a:lnTo>
                <a:lnTo>
                  <a:pt x="3507" y="1663"/>
                </a:lnTo>
                <a:lnTo>
                  <a:pt x="3507" y="1652"/>
                </a:lnTo>
                <a:lnTo>
                  <a:pt x="3502" y="1611"/>
                </a:lnTo>
                <a:lnTo>
                  <a:pt x="3491" y="1564"/>
                </a:lnTo>
                <a:lnTo>
                  <a:pt x="3497" y="1585"/>
                </a:lnTo>
                <a:lnTo>
                  <a:pt x="3497" y="1595"/>
                </a:lnTo>
                <a:lnTo>
                  <a:pt x="3491" y="1585"/>
                </a:lnTo>
                <a:lnTo>
                  <a:pt x="3497" y="1621"/>
                </a:lnTo>
                <a:lnTo>
                  <a:pt x="3497" y="1626"/>
                </a:lnTo>
                <a:lnTo>
                  <a:pt x="3502" y="1663"/>
                </a:lnTo>
                <a:lnTo>
                  <a:pt x="3491" y="1657"/>
                </a:lnTo>
                <a:lnTo>
                  <a:pt x="3481" y="1626"/>
                </a:lnTo>
                <a:lnTo>
                  <a:pt x="3465" y="1538"/>
                </a:lnTo>
                <a:lnTo>
                  <a:pt x="3481" y="1631"/>
                </a:lnTo>
                <a:lnTo>
                  <a:pt x="3460" y="1538"/>
                </a:lnTo>
                <a:lnTo>
                  <a:pt x="3465" y="1579"/>
                </a:lnTo>
                <a:lnTo>
                  <a:pt x="3471" y="1595"/>
                </a:lnTo>
                <a:lnTo>
                  <a:pt x="3465" y="1585"/>
                </a:lnTo>
                <a:lnTo>
                  <a:pt x="3471" y="1616"/>
                </a:lnTo>
                <a:lnTo>
                  <a:pt x="3476" y="1657"/>
                </a:lnTo>
                <a:lnTo>
                  <a:pt x="3471" y="1663"/>
                </a:lnTo>
                <a:lnTo>
                  <a:pt x="3465" y="1663"/>
                </a:lnTo>
                <a:lnTo>
                  <a:pt x="3471" y="1673"/>
                </a:lnTo>
                <a:lnTo>
                  <a:pt x="3481" y="1683"/>
                </a:lnTo>
                <a:lnTo>
                  <a:pt x="3486" y="1709"/>
                </a:lnTo>
                <a:lnTo>
                  <a:pt x="3476" y="1720"/>
                </a:lnTo>
                <a:lnTo>
                  <a:pt x="3465" y="1715"/>
                </a:lnTo>
                <a:lnTo>
                  <a:pt x="3424" y="1694"/>
                </a:lnTo>
                <a:lnTo>
                  <a:pt x="3408" y="1689"/>
                </a:lnTo>
                <a:lnTo>
                  <a:pt x="3393" y="1694"/>
                </a:lnTo>
                <a:lnTo>
                  <a:pt x="3372" y="1621"/>
                </a:lnTo>
                <a:lnTo>
                  <a:pt x="3398" y="1605"/>
                </a:lnTo>
                <a:lnTo>
                  <a:pt x="3408" y="1600"/>
                </a:lnTo>
                <a:lnTo>
                  <a:pt x="3398" y="1569"/>
                </a:lnTo>
                <a:lnTo>
                  <a:pt x="3377" y="1590"/>
                </a:lnTo>
                <a:lnTo>
                  <a:pt x="3367" y="1611"/>
                </a:lnTo>
                <a:lnTo>
                  <a:pt x="3294" y="1408"/>
                </a:lnTo>
                <a:lnTo>
                  <a:pt x="3325" y="1486"/>
                </a:lnTo>
                <a:lnTo>
                  <a:pt x="3372" y="1637"/>
                </a:lnTo>
                <a:lnTo>
                  <a:pt x="3377" y="1647"/>
                </a:lnTo>
                <a:lnTo>
                  <a:pt x="3372" y="1652"/>
                </a:lnTo>
                <a:lnTo>
                  <a:pt x="3346" y="1579"/>
                </a:lnTo>
                <a:lnTo>
                  <a:pt x="3362" y="1637"/>
                </a:lnTo>
                <a:lnTo>
                  <a:pt x="3362" y="1652"/>
                </a:lnTo>
                <a:lnTo>
                  <a:pt x="3356" y="1668"/>
                </a:lnTo>
                <a:lnTo>
                  <a:pt x="3351" y="1657"/>
                </a:lnTo>
                <a:lnTo>
                  <a:pt x="3346" y="1657"/>
                </a:lnTo>
                <a:lnTo>
                  <a:pt x="3341" y="1657"/>
                </a:lnTo>
                <a:lnTo>
                  <a:pt x="3330" y="1647"/>
                </a:lnTo>
                <a:lnTo>
                  <a:pt x="3325" y="1642"/>
                </a:lnTo>
                <a:lnTo>
                  <a:pt x="3336" y="1642"/>
                </a:lnTo>
                <a:lnTo>
                  <a:pt x="3341" y="1642"/>
                </a:lnTo>
                <a:lnTo>
                  <a:pt x="3346" y="1637"/>
                </a:lnTo>
                <a:lnTo>
                  <a:pt x="3330" y="1611"/>
                </a:lnTo>
                <a:lnTo>
                  <a:pt x="3320" y="1595"/>
                </a:lnTo>
                <a:lnTo>
                  <a:pt x="3310" y="1590"/>
                </a:lnTo>
                <a:lnTo>
                  <a:pt x="3299" y="1595"/>
                </a:lnTo>
                <a:lnTo>
                  <a:pt x="3315" y="1600"/>
                </a:lnTo>
                <a:lnTo>
                  <a:pt x="3336" y="1626"/>
                </a:lnTo>
                <a:lnTo>
                  <a:pt x="3336" y="1631"/>
                </a:lnTo>
                <a:lnTo>
                  <a:pt x="3325" y="1631"/>
                </a:lnTo>
                <a:lnTo>
                  <a:pt x="3315" y="1626"/>
                </a:lnTo>
                <a:lnTo>
                  <a:pt x="3304" y="1631"/>
                </a:lnTo>
                <a:lnTo>
                  <a:pt x="3299" y="1631"/>
                </a:lnTo>
                <a:lnTo>
                  <a:pt x="3299" y="1637"/>
                </a:lnTo>
                <a:lnTo>
                  <a:pt x="3310" y="1647"/>
                </a:lnTo>
                <a:lnTo>
                  <a:pt x="3330" y="1657"/>
                </a:lnTo>
                <a:lnTo>
                  <a:pt x="3351" y="1678"/>
                </a:lnTo>
                <a:lnTo>
                  <a:pt x="3351" y="1683"/>
                </a:lnTo>
                <a:lnTo>
                  <a:pt x="3351" y="1689"/>
                </a:lnTo>
                <a:lnTo>
                  <a:pt x="3346" y="1704"/>
                </a:lnTo>
                <a:lnTo>
                  <a:pt x="3341" y="1704"/>
                </a:lnTo>
                <a:lnTo>
                  <a:pt x="3330" y="1704"/>
                </a:lnTo>
                <a:lnTo>
                  <a:pt x="3330" y="1709"/>
                </a:lnTo>
                <a:lnTo>
                  <a:pt x="3341" y="1715"/>
                </a:lnTo>
                <a:lnTo>
                  <a:pt x="3320" y="1735"/>
                </a:lnTo>
                <a:lnTo>
                  <a:pt x="3320" y="1746"/>
                </a:lnTo>
                <a:lnTo>
                  <a:pt x="3320" y="1756"/>
                </a:lnTo>
                <a:lnTo>
                  <a:pt x="3320" y="1772"/>
                </a:lnTo>
                <a:lnTo>
                  <a:pt x="3315" y="1782"/>
                </a:lnTo>
                <a:lnTo>
                  <a:pt x="3299" y="1777"/>
                </a:lnTo>
                <a:lnTo>
                  <a:pt x="3289" y="1772"/>
                </a:lnTo>
                <a:lnTo>
                  <a:pt x="3294" y="1808"/>
                </a:lnTo>
                <a:lnTo>
                  <a:pt x="3263" y="1829"/>
                </a:lnTo>
                <a:lnTo>
                  <a:pt x="3258" y="1829"/>
                </a:lnTo>
                <a:lnTo>
                  <a:pt x="3252" y="1813"/>
                </a:lnTo>
                <a:lnTo>
                  <a:pt x="3242" y="1808"/>
                </a:lnTo>
                <a:lnTo>
                  <a:pt x="3232" y="1808"/>
                </a:lnTo>
                <a:lnTo>
                  <a:pt x="3211" y="1824"/>
                </a:lnTo>
                <a:lnTo>
                  <a:pt x="3195" y="1834"/>
                </a:lnTo>
                <a:lnTo>
                  <a:pt x="3190" y="1844"/>
                </a:lnTo>
                <a:lnTo>
                  <a:pt x="3206" y="1855"/>
                </a:lnTo>
                <a:lnTo>
                  <a:pt x="3221" y="1855"/>
                </a:lnTo>
                <a:lnTo>
                  <a:pt x="3237" y="1855"/>
                </a:lnTo>
                <a:lnTo>
                  <a:pt x="3242" y="1865"/>
                </a:lnTo>
                <a:lnTo>
                  <a:pt x="3247" y="1876"/>
                </a:lnTo>
                <a:lnTo>
                  <a:pt x="3252" y="1876"/>
                </a:lnTo>
                <a:lnTo>
                  <a:pt x="3263" y="1860"/>
                </a:lnTo>
                <a:lnTo>
                  <a:pt x="3263" y="1855"/>
                </a:lnTo>
                <a:lnTo>
                  <a:pt x="3263" y="1860"/>
                </a:lnTo>
                <a:lnTo>
                  <a:pt x="3258" y="1870"/>
                </a:lnTo>
                <a:lnTo>
                  <a:pt x="3252" y="1876"/>
                </a:lnTo>
                <a:lnTo>
                  <a:pt x="3252" y="1881"/>
                </a:lnTo>
                <a:lnTo>
                  <a:pt x="3258" y="1891"/>
                </a:lnTo>
                <a:lnTo>
                  <a:pt x="3278" y="1865"/>
                </a:lnTo>
                <a:lnTo>
                  <a:pt x="3268" y="1902"/>
                </a:lnTo>
                <a:lnTo>
                  <a:pt x="3252" y="1922"/>
                </a:lnTo>
                <a:lnTo>
                  <a:pt x="3242" y="1933"/>
                </a:lnTo>
                <a:lnTo>
                  <a:pt x="3258" y="1922"/>
                </a:lnTo>
                <a:lnTo>
                  <a:pt x="3289" y="1902"/>
                </a:lnTo>
                <a:lnTo>
                  <a:pt x="3284" y="1912"/>
                </a:lnTo>
                <a:lnTo>
                  <a:pt x="3278" y="1922"/>
                </a:lnTo>
                <a:lnTo>
                  <a:pt x="3299" y="1891"/>
                </a:lnTo>
                <a:lnTo>
                  <a:pt x="3304" y="1928"/>
                </a:lnTo>
                <a:lnTo>
                  <a:pt x="3304" y="1943"/>
                </a:lnTo>
                <a:lnTo>
                  <a:pt x="3299" y="1943"/>
                </a:lnTo>
                <a:lnTo>
                  <a:pt x="3294" y="1938"/>
                </a:lnTo>
                <a:lnTo>
                  <a:pt x="3289" y="1933"/>
                </a:lnTo>
                <a:lnTo>
                  <a:pt x="3268" y="1938"/>
                </a:lnTo>
                <a:lnTo>
                  <a:pt x="3258" y="1948"/>
                </a:lnTo>
                <a:lnTo>
                  <a:pt x="3252" y="1954"/>
                </a:lnTo>
                <a:lnTo>
                  <a:pt x="3237" y="1995"/>
                </a:lnTo>
                <a:lnTo>
                  <a:pt x="3232" y="2005"/>
                </a:lnTo>
                <a:lnTo>
                  <a:pt x="3232" y="2011"/>
                </a:lnTo>
                <a:lnTo>
                  <a:pt x="3242" y="2011"/>
                </a:lnTo>
                <a:lnTo>
                  <a:pt x="3273" y="1995"/>
                </a:lnTo>
                <a:lnTo>
                  <a:pt x="3273" y="1990"/>
                </a:lnTo>
                <a:lnTo>
                  <a:pt x="3268" y="1990"/>
                </a:lnTo>
                <a:lnTo>
                  <a:pt x="3252" y="1990"/>
                </a:lnTo>
                <a:lnTo>
                  <a:pt x="3263" y="1974"/>
                </a:lnTo>
                <a:lnTo>
                  <a:pt x="3289" y="1985"/>
                </a:lnTo>
                <a:lnTo>
                  <a:pt x="3294" y="1990"/>
                </a:lnTo>
                <a:lnTo>
                  <a:pt x="3289" y="1990"/>
                </a:lnTo>
                <a:lnTo>
                  <a:pt x="3289" y="1995"/>
                </a:lnTo>
                <a:lnTo>
                  <a:pt x="3289" y="2005"/>
                </a:lnTo>
                <a:lnTo>
                  <a:pt x="3284" y="2011"/>
                </a:lnTo>
                <a:lnTo>
                  <a:pt x="3278" y="2021"/>
                </a:lnTo>
                <a:lnTo>
                  <a:pt x="3263" y="2011"/>
                </a:lnTo>
                <a:lnTo>
                  <a:pt x="3258" y="2011"/>
                </a:lnTo>
                <a:lnTo>
                  <a:pt x="3242" y="2016"/>
                </a:lnTo>
                <a:lnTo>
                  <a:pt x="3237" y="2021"/>
                </a:lnTo>
                <a:lnTo>
                  <a:pt x="3247" y="2026"/>
                </a:lnTo>
                <a:lnTo>
                  <a:pt x="3258" y="2031"/>
                </a:lnTo>
                <a:lnTo>
                  <a:pt x="3263" y="2031"/>
                </a:lnTo>
                <a:lnTo>
                  <a:pt x="3263" y="2037"/>
                </a:lnTo>
                <a:lnTo>
                  <a:pt x="3252" y="2052"/>
                </a:lnTo>
                <a:lnTo>
                  <a:pt x="3232" y="2068"/>
                </a:lnTo>
                <a:lnTo>
                  <a:pt x="3221" y="2073"/>
                </a:lnTo>
                <a:lnTo>
                  <a:pt x="3216" y="2073"/>
                </a:lnTo>
                <a:lnTo>
                  <a:pt x="3211" y="2073"/>
                </a:lnTo>
                <a:lnTo>
                  <a:pt x="3211" y="2068"/>
                </a:lnTo>
                <a:lnTo>
                  <a:pt x="3226" y="2057"/>
                </a:lnTo>
                <a:lnTo>
                  <a:pt x="3211" y="2052"/>
                </a:lnTo>
                <a:lnTo>
                  <a:pt x="3180" y="2042"/>
                </a:lnTo>
                <a:lnTo>
                  <a:pt x="3175" y="2042"/>
                </a:lnTo>
                <a:lnTo>
                  <a:pt x="3175" y="2052"/>
                </a:lnTo>
                <a:lnTo>
                  <a:pt x="3169" y="2057"/>
                </a:lnTo>
                <a:lnTo>
                  <a:pt x="3164" y="2057"/>
                </a:lnTo>
                <a:lnTo>
                  <a:pt x="3169" y="2052"/>
                </a:lnTo>
                <a:lnTo>
                  <a:pt x="3164" y="2047"/>
                </a:lnTo>
                <a:lnTo>
                  <a:pt x="3154" y="2052"/>
                </a:lnTo>
                <a:lnTo>
                  <a:pt x="3149" y="2057"/>
                </a:lnTo>
                <a:lnTo>
                  <a:pt x="3149" y="2068"/>
                </a:lnTo>
                <a:lnTo>
                  <a:pt x="3143" y="2068"/>
                </a:lnTo>
                <a:lnTo>
                  <a:pt x="3133" y="2068"/>
                </a:lnTo>
                <a:lnTo>
                  <a:pt x="3128" y="2073"/>
                </a:lnTo>
                <a:lnTo>
                  <a:pt x="3128" y="2078"/>
                </a:lnTo>
                <a:lnTo>
                  <a:pt x="3128" y="2083"/>
                </a:lnTo>
                <a:lnTo>
                  <a:pt x="3133" y="2089"/>
                </a:lnTo>
                <a:lnTo>
                  <a:pt x="3143" y="2089"/>
                </a:lnTo>
                <a:lnTo>
                  <a:pt x="3149" y="2094"/>
                </a:lnTo>
                <a:lnTo>
                  <a:pt x="3149" y="2099"/>
                </a:lnTo>
                <a:lnTo>
                  <a:pt x="3154" y="2109"/>
                </a:lnTo>
                <a:lnTo>
                  <a:pt x="3149" y="2115"/>
                </a:lnTo>
                <a:lnTo>
                  <a:pt x="3143" y="2120"/>
                </a:lnTo>
                <a:lnTo>
                  <a:pt x="3128" y="2120"/>
                </a:lnTo>
                <a:lnTo>
                  <a:pt x="3112" y="2115"/>
                </a:lnTo>
                <a:lnTo>
                  <a:pt x="3117" y="2120"/>
                </a:lnTo>
                <a:lnTo>
                  <a:pt x="3123" y="2130"/>
                </a:lnTo>
                <a:lnTo>
                  <a:pt x="3123" y="2135"/>
                </a:lnTo>
                <a:lnTo>
                  <a:pt x="3112" y="2135"/>
                </a:lnTo>
                <a:lnTo>
                  <a:pt x="3112" y="2146"/>
                </a:lnTo>
                <a:lnTo>
                  <a:pt x="3112" y="2156"/>
                </a:lnTo>
                <a:lnTo>
                  <a:pt x="3107" y="2156"/>
                </a:lnTo>
                <a:lnTo>
                  <a:pt x="3091" y="2161"/>
                </a:lnTo>
                <a:lnTo>
                  <a:pt x="3081" y="2167"/>
                </a:lnTo>
                <a:lnTo>
                  <a:pt x="3086" y="2167"/>
                </a:lnTo>
                <a:lnTo>
                  <a:pt x="3091" y="2172"/>
                </a:lnTo>
                <a:lnTo>
                  <a:pt x="3091" y="2182"/>
                </a:lnTo>
                <a:lnTo>
                  <a:pt x="3091" y="2187"/>
                </a:lnTo>
                <a:lnTo>
                  <a:pt x="3086" y="2192"/>
                </a:lnTo>
                <a:lnTo>
                  <a:pt x="3097" y="2198"/>
                </a:lnTo>
                <a:lnTo>
                  <a:pt x="3102" y="2203"/>
                </a:lnTo>
                <a:lnTo>
                  <a:pt x="3102" y="2208"/>
                </a:lnTo>
                <a:lnTo>
                  <a:pt x="3102" y="2213"/>
                </a:lnTo>
                <a:lnTo>
                  <a:pt x="3107" y="2213"/>
                </a:lnTo>
                <a:lnTo>
                  <a:pt x="3112" y="2213"/>
                </a:lnTo>
                <a:lnTo>
                  <a:pt x="3117" y="2213"/>
                </a:lnTo>
                <a:lnTo>
                  <a:pt x="3117" y="2218"/>
                </a:lnTo>
                <a:lnTo>
                  <a:pt x="3123" y="2224"/>
                </a:lnTo>
                <a:lnTo>
                  <a:pt x="3128" y="2224"/>
                </a:lnTo>
                <a:lnTo>
                  <a:pt x="3138" y="2229"/>
                </a:lnTo>
                <a:lnTo>
                  <a:pt x="3143" y="2229"/>
                </a:lnTo>
                <a:lnTo>
                  <a:pt x="3149" y="2229"/>
                </a:lnTo>
                <a:lnTo>
                  <a:pt x="3154" y="2234"/>
                </a:lnTo>
                <a:lnTo>
                  <a:pt x="3154" y="2239"/>
                </a:lnTo>
                <a:lnTo>
                  <a:pt x="3159" y="2250"/>
                </a:lnTo>
                <a:lnTo>
                  <a:pt x="3169" y="2260"/>
                </a:lnTo>
                <a:lnTo>
                  <a:pt x="3169" y="2265"/>
                </a:lnTo>
                <a:lnTo>
                  <a:pt x="3164" y="2270"/>
                </a:lnTo>
                <a:lnTo>
                  <a:pt x="3164" y="2286"/>
                </a:lnTo>
                <a:lnTo>
                  <a:pt x="3169" y="2291"/>
                </a:lnTo>
                <a:lnTo>
                  <a:pt x="3169" y="2317"/>
                </a:lnTo>
                <a:lnTo>
                  <a:pt x="3175" y="2333"/>
                </a:lnTo>
                <a:lnTo>
                  <a:pt x="3195" y="2380"/>
                </a:lnTo>
                <a:lnTo>
                  <a:pt x="3190" y="2374"/>
                </a:lnTo>
                <a:lnTo>
                  <a:pt x="3185" y="2364"/>
                </a:lnTo>
                <a:lnTo>
                  <a:pt x="3180" y="2359"/>
                </a:lnTo>
                <a:lnTo>
                  <a:pt x="3180" y="2369"/>
                </a:lnTo>
                <a:lnTo>
                  <a:pt x="3185" y="2374"/>
                </a:lnTo>
                <a:lnTo>
                  <a:pt x="3180" y="2385"/>
                </a:lnTo>
                <a:lnTo>
                  <a:pt x="3185" y="2390"/>
                </a:lnTo>
                <a:lnTo>
                  <a:pt x="3190" y="2390"/>
                </a:lnTo>
                <a:lnTo>
                  <a:pt x="3190" y="2395"/>
                </a:lnTo>
                <a:lnTo>
                  <a:pt x="3185" y="2400"/>
                </a:lnTo>
                <a:lnTo>
                  <a:pt x="3180" y="2400"/>
                </a:lnTo>
                <a:lnTo>
                  <a:pt x="3180" y="2390"/>
                </a:lnTo>
                <a:lnTo>
                  <a:pt x="3175" y="2390"/>
                </a:lnTo>
                <a:lnTo>
                  <a:pt x="3169" y="2390"/>
                </a:lnTo>
                <a:lnTo>
                  <a:pt x="3169" y="2400"/>
                </a:lnTo>
                <a:lnTo>
                  <a:pt x="3164" y="2405"/>
                </a:lnTo>
                <a:lnTo>
                  <a:pt x="3175" y="2411"/>
                </a:lnTo>
                <a:lnTo>
                  <a:pt x="3175" y="2416"/>
                </a:lnTo>
                <a:lnTo>
                  <a:pt x="3159" y="2411"/>
                </a:lnTo>
                <a:lnTo>
                  <a:pt x="3138" y="2411"/>
                </a:lnTo>
                <a:lnTo>
                  <a:pt x="3133" y="2411"/>
                </a:lnTo>
                <a:lnTo>
                  <a:pt x="3128" y="2405"/>
                </a:lnTo>
                <a:lnTo>
                  <a:pt x="3107" y="2380"/>
                </a:lnTo>
                <a:lnTo>
                  <a:pt x="3091" y="2364"/>
                </a:lnTo>
                <a:lnTo>
                  <a:pt x="3086" y="2364"/>
                </a:lnTo>
                <a:lnTo>
                  <a:pt x="3086" y="2369"/>
                </a:lnTo>
                <a:lnTo>
                  <a:pt x="3086" y="2380"/>
                </a:lnTo>
                <a:lnTo>
                  <a:pt x="3097" y="2400"/>
                </a:lnTo>
                <a:lnTo>
                  <a:pt x="3128" y="2431"/>
                </a:lnTo>
                <a:lnTo>
                  <a:pt x="3128" y="2437"/>
                </a:lnTo>
                <a:lnTo>
                  <a:pt x="3128" y="2442"/>
                </a:lnTo>
                <a:lnTo>
                  <a:pt x="3128" y="2437"/>
                </a:lnTo>
                <a:lnTo>
                  <a:pt x="3123" y="2431"/>
                </a:lnTo>
                <a:lnTo>
                  <a:pt x="3117" y="2437"/>
                </a:lnTo>
                <a:lnTo>
                  <a:pt x="3117" y="2442"/>
                </a:lnTo>
                <a:lnTo>
                  <a:pt x="3112" y="2437"/>
                </a:lnTo>
                <a:lnTo>
                  <a:pt x="3107" y="2431"/>
                </a:lnTo>
                <a:lnTo>
                  <a:pt x="3102" y="2431"/>
                </a:lnTo>
                <a:lnTo>
                  <a:pt x="3091" y="2431"/>
                </a:lnTo>
                <a:lnTo>
                  <a:pt x="3086" y="2437"/>
                </a:lnTo>
                <a:lnTo>
                  <a:pt x="3081" y="2442"/>
                </a:lnTo>
                <a:lnTo>
                  <a:pt x="3076" y="2447"/>
                </a:lnTo>
                <a:lnTo>
                  <a:pt x="3045" y="2405"/>
                </a:lnTo>
                <a:lnTo>
                  <a:pt x="3034" y="2380"/>
                </a:lnTo>
                <a:lnTo>
                  <a:pt x="3029" y="2364"/>
                </a:lnTo>
                <a:lnTo>
                  <a:pt x="3019" y="2359"/>
                </a:lnTo>
                <a:lnTo>
                  <a:pt x="3013" y="2359"/>
                </a:lnTo>
                <a:lnTo>
                  <a:pt x="3013" y="2364"/>
                </a:lnTo>
                <a:lnTo>
                  <a:pt x="3019" y="2385"/>
                </a:lnTo>
                <a:lnTo>
                  <a:pt x="3045" y="2437"/>
                </a:lnTo>
                <a:lnTo>
                  <a:pt x="3055" y="2457"/>
                </a:lnTo>
                <a:lnTo>
                  <a:pt x="3050" y="2457"/>
                </a:lnTo>
                <a:lnTo>
                  <a:pt x="3045" y="2452"/>
                </a:lnTo>
                <a:lnTo>
                  <a:pt x="3045" y="2463"/>
                </a:lnTo>
                <a:lnTo>
                  <a:pt x="3039" y="2468"/>
                </a:lnTo>
                <a:lnTo>
                  <a:pt x="3039" y="2473"/>
                </a:lnTo>
                <a:lnTo>
                  <a:pt x="3045" y="2473"/>
                </a:lnTo>
                <a:lnTo>
                  <a:pt x="3039" y="2473"/>
                </a:lnTo>
                <a:lnTo>
                  <a:pt x="3039" y="2478"/>
                </a:lnTo>
                <a:lnTo>
                  <a:pt x="3039" y="2483"/>
                </a:lnTo>
                <a:lnTo>
                  <a:pt x="3039" y="2489"/>
                </a:lnTo>
                <a:lnTo>
                  <a:pt x="3039" y="2483"/>
                </a:lnTo>
                <a:lnTo>
                  <a:pt x="3034" y="2478"/>
                </a:lnTo>
                <a:lnTo>
                  <a:pt x="3029" y="2489"/>
                </a:lnTo>
                <a:lnTo>
                  <a:pt x="3034" y="2489"/>
                </a:lnTo>
                <a:lnTo>
                  <a:pt x="3024" y="2489"/>
                </a:lnTo>
                <a:lnTo>
                  <a:pt x="3013" y="2473"/>
                </a:lnTo>
                <a:lnTo>
                  <a:pt x="3008" y="2473"/>
                </a:lnTo>
                <a:lnTo>
                  <a:pt x="3008" y="2478"/>
                </a:lnTo>
                <a:lnTo>
                  <a:pt x="3003" y="2483"/>
                </a:lnTo>
                <a:lnTo>
                  <a:pt x="2998" y="2489"/>
                </a:lnTo>
                <a:lnTo>
                  <a:pt x="2676" y="2489"/>
                </a:lnTo>
                <a:lnTo>
                  <a:pt x="2655" y="2473"/>
                </a:lnTo>
                <a:lnTo>
                  <a:pt x="2660" y="2489"/>
                </a:lnTo>
                <a:lnTo>
                  <a:pt x="2400" y="2483"/>
                </a:lnTo>
                <a:lnTo>
                  <a:pt x="2115" y="2478"/>
                </a:lnTo>
                <a:lnTo>
                  <a:pt x="2037" y="2478"/>
                </a:lnTo>
                <a:lnTo>
                  <a:pt x="1995" y="2447"/>
                </a:lnTo>
                <a:lnTo>
                  <a:pt x="1980" y="2431"/>
                </a:lnTo>
                <a:lnTo>
                  <a:pt x="1990" y="2442"/>
                </a:lnTo>
                <a:lnTo>
                  <a:pt x="2021" y="2473"/>
                </a:lnTo>
                <a:lnTo>
                  <a:pt x="1855" y="2468"/>
                </a:lnTo>
                <a:lnTo>
                  <a:pt x="1595" y="2463"/>
                </a:lnTo>
                <a:lnTo>
                  <a:pt x="1335" y="2463"/>
                </a:lnTo>
                <a:lnTo>
                  <a:pt x="1081" y="2457"/>
                </a:lnTo>
                <a:lnTo>
                  <a:pt x="816" y="2442"/>
                </a:lnTo>
                <a:lnTo>
                  <a:pt x="707" y="2437"/>
                </a:lnTo>
                <a:lnTo>
                  <a:pt x="577" y="2437"/>
                </a:lnTo>
                <a:lnTo>
                  <a:pt x="322" y="2437"/>
                </a:lnTo>
                <a:lnTo>
                  <a:pt x="333" y="2369"/>
                </a:lnTo>
                <a:lnTo>
                  <a:pt x="333" y="2364"/>
                </a:lnTo>
                <a:lnTo>
                  <a:pt x="333" y="2374"/>
                </a:lnTo>
                <a:lnTo>
                  <a:pt x="327" y="2385"/>
                </a:lnTo>
                <a:lnTo>
                  <a:pt x="327" y="2364"/>
                </a:lnTo>
                <a:lnTo>
                  <a:pt x="327" y="2348"/>
                </a:lnTo>
                <a:lnTo>
                  <a:pt x="327" y="2343"/>
                </a:lnTo>
                <a:lnTo>
                  <a:pt x="327" y="2338"/>
                </a:lnTo>
                <a:lnTo>
                  <a:pt x="327" y="2333"/>
                </a:lnTo>
                <a:lnTo>
                  <a:pt x="322" y="2343"/>
                </a:lnTo>
                <a:lnTo>
                  <a:pt x="327" y="2260"/>
                </a:lnTo>
                <a:lnTo>
                  <a:pt x="333" y="2167"/>
                </a:lnTo>
                <a:lnTo>
                  <a:pt x="327" y="2167"/>
                </a:lnTo>
                <a:lnTo>
                  <a:pt x="327" y="2203"/>
                </a:lnTo>
                <a:lnTo>
                  <a:pt x="317" y="2229"/>
                </a:lnTo>
                <a:lnTo>
                  <a:pt x="322" y="2208"/>
                </a:lnTo>
                <a:lnTo>
                  <a:pt x="322" y="2192"/>
                </a:lnTo>
                <a:lnTo>
                  <a:pt x="322" y="2208"/>
                </a:lnTo>
                <a:lnTo>
                  <a:pt x="317" y="2213"/>
                </a:lnTo>
                <a:lnTo>
                  <a:pt x="317" y="2192"/>
                </a:lnTo>
                <a:lnTo>
                  <a:pt x="322" y="2172"/>
                </a:lnTo>
                <a:lnTo>
                  <a:pt x="322" y="2182"/>
                </a:lnTo>
                <a:lnTo>
                  <a:pt x="327" y="2156"/>
                </a:lnTo>
                <a:lnTo>
                  <a:pt x="333" y="2151"/>
                </a:lnTo>
                <a:lnTo>
                  <a:pt x="333" y="2141"/>
                </a:lnTo>
                <a:lnTo>
                  <a:pt x="338" y="2120"/>
                </a:lnTo>
                <a:lnTo>
                  <a:pt x="333" y="2115"/>
                </a:lnTo>
                <a:lnTo>
                  <a:pt x="327" y="2120"/>
                </a:lnTo>
                <a:lnTo>
                  <a:pt x="327" y="2094"/>
                </a:lnTo>
                <a:lnTo>
                  <a:pt x="327" y="2083"/>
                </a:lnTo>
                <a:lnTo>
                  <a:pt x="327" y="2073"/>
                </a:lnTo>
                <a:lnTo>
                  <a:pt x="327" y="2094"/>
                </a:lnTo>
                <a:lnTo>
                  <a:pt x="333" y="2052"/>
                </a:lnTo>
                <a:lnTo>
                  <a:pt x="333" y="2057"/>
                </a:lnTo>
                <a:lnTo>
                  <a:pt x="333" y="2037"/>
                </a:lnTo>
                <a:lnTo>
                  <a:pt x="338" y="2021"/>
                </a:lnTo>
                <a:lnTo>
                  <a:pt x="333" y="2016"/>
                </a:lnTo>
                <a:lnTo>
                  <a:pt x="333" y="2037"/>
                </a:lnTo>
                <a:lnTo>
                  <a:pt x="327" y="2052"/>
                </a:lnTo>
                <a:lnTo>
                  <a:pt x="327" y="2037"/>
                </a:lnTo>
                <a:lnTo>
                  <a:pt x="327" y="2016"/>
                </a:lnTo>
                <a:lnTo>
                  <a:pt x="322" y="2057"/>
                </a:lnTo>
                <a:lnTo>
                  <a:pt x="317" y="2078"/>
                </a:lnTo>
                <a:lnTo>
                  <a:pt x="317" y="2099"/>
                </a:lnTo>
                <a:lnTo>
                  <a:pt x="322" y="2094"/>
                </a:lnTo>
                <a:lnTo>
                  <a:pt x="317" y="2130"/>
                </a:lnTo>
                <a:lnTo>
                  <a:pt x="317" y="2161"/>
                </a:lnTo>
                <a:lnTo>
                  <a:pt x="307" y="2156"/>
                </a:lnTo>
                <a:lnTo>
                  <a:pt x="307" y="2234"/>
                </a:lnTo>
                <a:lnTo>
                  <a:pt x="307" y="2307"/>
                </a:lnTo>
                <a:lnTo>
                  <a:pt x="302" y="2322"/>
                </a:lnTo>
                <a:lnTo>
                  <a:pt x="302" y="2328"/>
                </a:lnTo>
                <a:lnTo>
                  <a:pt x="302" y="2333"/>
                </a:lnTo>
                <a:lnTo>
                  <a:pt x="296" y="2338"/>
                </a:lnTo>
                <a:lnTo>
                  <a:pt x="296" y="2343"/>
                </a:lnTo>
                <a:lnTo>
                  <a:pt x="302" y="2338"/>
                </a:lnTo>
                <a:lnTo>
                  <a:pt x="296" y="2354"/>
                </a:lnTo>
                <a:lnTo>
                  <a:pt x="296" y="2359"/>
                </a:lnTo>
                <a:lnTo>
                  <a:pt x="302" y="2364"/>
                </a:lnTo>
                <a:lnTo>
                  <a:pt x="302" y="2369"/>
                </a:lnTo>
                <a:lnTo>
                  <a:pt x="307" y="2354"/>
                </a:lnTo>
                <a:lnTo>
                  <a:pt x="307" y="2343"/>
                </a:lnTo>
                <a:lnTo>
                  <a:pt x="317" y="2343"/>
                </a:lnTo>
                <a:lnTo>
                  <a:pt x="307" y="2395"/>
                </a:lnTo>
                <a:lnTo>
                  <a:pt x="302" y="2416"/>
                </a:lnTo>
                <a:lnTo>
                  <a:pt x="296" y="2426"/>
                </a:lnTo>
                <a:lnTo>
                  <a:pt x="296" y="2437"/>
                </a:lnTo>
                <a:lnTo>
                  <a:pt x="291" y="2437"/>
                </a:lnTo>
                <a:lnTo>
                  <a:pt x="239" y="2447"/>
                </a:lnTo>
                <a:lnTo>
                  <a:pt x="208" y="2457"/>
                </a:lnTo>
                <a:lnTo>
                  <a:pt x="187" y="2468"/>
                </a:lnTo>
                <a:lnTo>
                  <a:pt x="187" y="2483"/>
                </a:lnTo>
                <a:lnTo>
                  <a:pt x="192" y="2494"/>
                </a:lnTo>
                <a:lnTo>
                  <a:pt x="203" y="2499"/>
                </a:lnTo>
                <a:lnTo>
                  <a:pt x="218" y="2509"/>
                </a:lnTo>
                <a:lnTo>
                  <a:pt x="255" y="2525"/>
                </a:lnTo>
                <a:lnTo>
                  <a:pt x="291" y="2530"/>
                </a:lnTo>
                <a:lnTo>
                  <a:pt x="286" y="2598"/>
                </a:lnTo>
                <a:lnTo>
                  <a:pt x="291" y="2598"/>
                </a:lnTo>
                <a:lnTo>
                  <a:pt x="286" y="2613"/>
                </a:lnTo>
                <a:lnTo>
                  <a:pt x="286" y="2634"/>
                </a:lnTo>
                <a:lnTo>
                  <a:pt x="291" y="2650"/>
                </a:lnTo>
                <a:lnTo>
                  <a:pt x="286" y="2660"/>
                </a:lnTo>
                <a:lnTo>
                  <a:pt x="296" y="2676"/>
                </a:lnTo>
                <a:lnTo>
                  <a:pt x="286" y="2717"/>
                </a:lnTo>
                <a:lnTo>
                  <a:pt x="291" y="2707"/>
                </a:lnTo>
                <a:lnTo>
                  <a:pt x="286" y="2722"/>
                </a:lnTo>
                <a:lnTo>
                  <a:pt x="286" y="2780"/>
                </a:lnTo>
                <a:lnTo>
                  <a:pt x="276" y="2842"/>
                </a:lnTo>
                <a:lnTo>
                  <a:pt x="281" y="2831"/>
                </a:lnTo>
                <a:lnTo>
                  <a:pt x="286" y="2837"/>
                </a:lnTo>
                <a:lnTo>
                  <a:pt x="276" y="2878"/>
                </a:lnTo>
                <a:lnTo>
                  <a:pt x="276" y="2930"/>
                </a:lnTo>
                <a:lnTo>
                  <a:pt x="281" y="2930"/>
                </a:lnTo>
                <a:lnTo>
                  <a:pt x="276" y="2946"/>
                </a:lnTo>
                <a:lnTo>
                  <a:pt x="281" y="2946"/>
                </a:lnTo>
                <a:lnTo>
                  <a:pt x="276" y="2998"/>
                </a:lnTo>
                <a:lnTo>
                  <a:pt x="270" y="3039"/>
                </a:lnTo>
                <a:lnTo>
                  <a:pt x="276" y="3029"/>
                </a:lnTo>
                <a:lnTo>
                  <a:pt x="281" y="3024"/>
                </a:lnTo>
                <a:lnTo>
                  <a:pt x="276" y="3102"/>
                </a:lnTo>
                <a:lnTo>
                  <a:pt x="276" y="3107"/>
                </a:lnTo>
                <a:lnTo>
                  <a:pt x="327" y="3107"/>
                </a:lnTo>
                <a:lnTo>
                  <a:pt x="333" y="3086"/>
                </a:lnTo>
                <a:lnTo>
                  <a:pt x="327" y="3086"/>
                </a:lnTo>
                <a:lnTo>
                  <a:pt x="327" y="3076"/>
                </a:lnTo>
                <a:lnTo>
                  <a:pt x="327" y="3081"/>
                </a:lnTo>
                <a:lnTo>
                  <a:pt x="322" y="3076"/>
                </a:lnTo>
                <a:lnTo>
                  <a:pt x="317" y="3076"/>
                </a:lnTo>
                <a:lnTo>
                  <a:pt x="317" y="3060"/>
                </a:lnTo>
                <a:lnTo>
                  <a:pt x="322" y="3050"/>
                </a:lnTo>
                <a:lnTo>
                  <a:pt x="322" y="3044"/>
                </a:lnTo>
                <a:lnTo>
                  <a:pt x="322" y="3034"/>
                </a:lnTo>
                <a:lnTo>
                  <a:pt x="322" y="3013"/>
                </a:lnTo>
                <a:lnTo>
                  <a:pt x="322" y="2998"/>
                </a:lnTo>
                <a:lnTo>
                  <a:pt x="327" y="2982"/>
                </a:lnTo>
                <a:lnTo>
                  <a:pt x="327" y="2961"/>
                </a:lnTo>
                <a:lnTo>
                  <a:pt x="327" y="2972"/>
                </a:lnTo>
                <a:lnTo>
                  <a:pt x="322" y="2977"/>
                </a:lnTo>
                <a:lnTo>
                  <a:pt x="322" y="2961"/>
                </a:lnTo>
                <a:lnTo>
                  <a:pt x="327" y="2941"/>
                </a:lnTo>
                <a:lnTo>
                  <a:pt x="468" y="2946"/>
                </a:lnTo>
                <a:lnTo>
                  <a:pt x="582" y="2941"/>
                </a:lnTo>
                <a:lnTo>
                  <a:pt x="722" y="2941"/>
                </a:lnTo>
                <a:lnTo>
                  <a:pt x="915" y="2941"/>
                </a:lnTo>
                <a:lnTo>
                  <a:pt x="977" y="2935"/>
                </a:lnTo>
                <a:lnTo>
                  <a:pt x="1034" y="2930"/>
                </a:lnTo>
                <a:lnTo>
                  <a:pt x="1122" y="2930"/>
                </a:lnTo>
                <a:lnTo>
                  <a:pt x="1226" y="2935"/>
                </a:lnTo>
                <a:lnTo>
                  <a:pt x="1413" y="2935"/>
                </a:lnTo>
                <a:lnTo>
                  <a:pt x="1574" y="2941"/>
                </a:lnTo>
                <a:lnTo>
                  <a:pt x="1735" y="2941"/>
                </a:lnTo>
                <a:lnTo>
                  <a:pt x="2452" y="2935"/>
                </a:lnTo>
                <a:lnTo>
                  <a:pt x="1980" y="2935"/>
                </a:lnTo>
                <a:lnTo>
                  <a:pt x="1829" y="2935"/>
                </a:lnTo>
                <a:lnTo>
                  <a:pt x="1522" y="2935"/>
                </a:lnTo>
                <a:lnTo>
                  <a:pt x="1439" y="2935"/>
                </a:lnTo>
                <a:lnTo>
                  <a:pt x="1091" y="2930"/>
                </a:lnTo>
                <a:lnTo>
                  <a:pt x="1050" y="2930"/>
                </a:lnTo>
                <a:lnTo>
                  <a:pt x="935" y="2930"/>
                </a:lnTo>
                <a:lnTo>
                  <a:pt x="868" y="2935"/>
                </a:lnTo>
                <a:lnTo>
                  <a:pt x="592" y="2935"/>
                </a:lnTo>
                <a:lnTo>
                  <a:pt x="437" y="2935"/>
                </a:lnTo>
                <a:lnTo>
                  <a:pt x="379" y="2930"/>
                </a:lnTo>
                <a:lnTo>
                  <a:pt x="327" y="2935"/>
                </a:lnTo>
                <a:lnTo>
                  <a:pt x="333" y="2909"/>
                </a:lnTo>
                <a:lnTo>
                  <a:pt x="327" y="2925"/>
                </a:lnTo>
                <a:lnTo>
                  <a:pt x="322" y="2930"/>
                </a:lnTo>
                <a:lnTo>
                  <a:pt x="322" y="2915"/>
                </a:lnTo>
                <a:lnTo>
                  <a:pt x="322" y="2899"/>
                </a:lnTo>
                <a:lnTo>
                  <a:pt x="327" y="2904"/>
                </a:lnTo>
                <a:lnTo>
                  <a:pt x="333" y="2899"/>
                </a:lnTo>
                <a:lnTo>
                  <a:pt x="327" y="2889"/>
                </a:lnTo>
                <a:lnTo>
                  <a:pt x="322" y="2889"/>
                </a:lnTo>
                <a:lnTo>
                  <a:pt x="338" y="2831"/>
                </a:lnTo>
                <a:lnTo>
                  <a:pt x="333" y="2831"/>
                </a:lnTo>
                <a:lnTo>
                  <a:pt x="333" y="2837"/>
                </a:lnTo>
                <a:lnTo>
                  <a:pt x="327" y="2842"/>
                </a:lnTo>
                <a:lnTo>
                  <a:pt x="327" y="2857"/>
                </a:lnTo>
                <a:lnTo>
                  <a:pt x="322" y="2857"/>
                </a:lnTo>
                <a:lnTo>
                  <a:pt x="322" y="2842"/>
                </a:lnTo>
                <a:lnTo>
                  <a:pt x="327" y="2811"/>
                </a:lnTo>
                <a:lnTo>
                  <a:pt x="317" y="2842"/>
                </a:lnTo>
                <a:lnTo>
                  <a:pt x="317" y="2795"/>
                </a:lnTo>
                <a:lnTo>
                  <a:pt x="317" y="2754"/>
                </a:lnTo>
                <a:lnTo>
                  <a:pt x="322" y="2670"/>
                </a:lnTo>
                <a:lnTo>
                  <a:pt x="327" y="2691"/>
                </a:lnTo>
                <a:lnTo>
                  <a:pt x="327" y="2696"/>
                </a:lnTo>
                <a:lnTo>
                  <a:pt x="333" y="2696"/>
                </a:lnTo>
                <a:lnTo>
                  <a:pt x="338" y="2639"/>
                </a:lnTo>
                <a:lnTo>
                  <a:pt x="338" y="2644"/>
                </a:lnTo>
                <a:lnTo>
                  <a:pt x="338" y="2618"/>
                </a:lnTo>
                <a:lnTo>
                  <a:pt x="338" y="2608"/>
                </a:lnTo>
                <a:lnTo>
                  <a:pt x="333" y="2598"/>
                </a:lnTo>
                <a:lnTo>
                  <a:pt x="333" y="2608"/>
                </a:lnTo>
                <a:lnTo>
                  <a:pt x="333" y="2618"/>
                </a:lnTo>
                <a:lnTo>
                  <a:pt x="327" y="2618"/>
                </a:lnTo>
                <a:lnTo>
                  <a:pt x="333" y="2582"/>
                </a:lnTo>
                <a:lnTo>
                  <a:pt x="327" y="2608"/>
                </a:lnTo>
                <a:lnTo>
                  <a:pt x="327" y="2634"/>
                </a:lnTo>
                <a:lnTo>
                  <a:pt x="327" y="2629"/>
                </a:lnTo>
                <a:lnTo>
                  <a:pt x="333" y="2618"/>
                </a:lnTo>
                <a:lnTo>
                  <a:pt x="327" y="2655"/>
                </a:lnTo>
                <a:lnTo>
                  <a:pt x="317" y="2676"/>
                </a:lnTo>
                <a:lnTo>
                  <a:pt x="317" y="2681"/>
                </a:lnTo>
                <a:lnTo>
                  <a:pt x="317" y="2676"/>
                </a:lnTo>
                <a:lnTo>
                  <a:pt x="307" y="2655"/>
                </a:lnTo>
                <a:lnTo>
                  <a:pt x="322" y="2613"/>
                </a:lnTo>
                <a:lnTo>
                  <a:pt x="327" y="2567"/>
                </a:lnTo>
                <a:lnTo>
                  <a:pt x="317" y="2546"/>
                </a:lnTo>
                <a:lnTo>
                  <a:pt x="327" y="2535"/>
                </a:lnTo>
                <a:lnTo>
                  <a:pt x="447" y="2541"/>
                </a:lnTo>
                <a:lnTo>
                  <a:pt x="525" y="2546"/>
                </a:lnTo>
                <a:lnTo>
                  <a:pt x="618" y="2551"/>
                </a:lnTo>
                <a:lnTo>
                  <a:pt x="592" y="2546"/>
                </a:lnTo>
                <a:lnTo>
                  <a:pt x="598" y="2546"/>
                </a:lnTo>
                <a:lnTo>
                  <a:pt x="665" y="2541"/>
                </a:lnTo>
                <a:lnTo>
                  <a:pt x="769" y="2541"/>
                </a:lnTo>
                <a:lnTo>
                  <a:pt x="831" y="2546"/>
                </a:lnTo>
                <a:lnTo>
                  <a:pt x="883" y="2556"/>
                </a:lnTo>
                <a:lnTo>
                  <a:pt x="1003" y="2572"/>
                </a:lnTo>
                <a:lnTo>
                  <a:pt x="1003" y="2577"/>
                </a:lnTo>
                <a:lnTo>
                  <a:pt x="1013" y="2582"/>
                </a:lnTo>
                <a:lnTo>
                  <a:pt x="1070" y="2593"/>
                </a:lnTo>
                <a:lnTo>
                  <a:pt x="1143" y="2593"/>
                </a:lnTo>
                <a:lnTo>
                  <a:pt x="1252" y="2593"/>
                </a:lnTo>
                <a:lnTo>
                  <a:pt x="1257" y="2598"/>
                </a:lnTo>
                <a:lnTo>
                  <a:pt x="1257" y="2603"/>
                </a:lnTo>
                <a:lnTo>
                  <a:pt x="1268" y="2603"/>
                </a:lnTo>
                <a:lnTo>
                  <a:pt x="1309" y="2608"/>
                </a:lnTo>
                <a:lnTo>
                  <a:pt x="1372" y="2608"/>
                </a:lnTo>
                <a:lnTo>
                  <a:pt x="1408" y="2603"/>
                </a:lnTo>
                <a:lnTo>
                  <a:pt x="1455" y="2598"/>
                </a:lnTo>
                <a:lnTo>
                  <a:pt x="1522" y="2593"/>
                </a:lnTo>
                <a:lnTo>
                  <a:pt x="1642" y="2587"/>
                </a:lnTo>
                <a:lnTo>
                  <a:pt x="1761" y="2582"/>
                </a:lnTo>
                <a:lnTo>
                  <a:pt x="1709" y="2582"/>
                </a:lnTo>
                <a:lnTo>
                  <a:pt x="1460" y="2587"/>
                </a:lnTo>
                <a:lnTo>
                  <a:pt x="1283" y="2582"/>
                </a:lnTo>
                <a:lnTo>
                  <a:pt x="1237" y="2577"/>
                </a:lnTo>
                <a:lnTo>
                  <a:pt x="1439" y="2577"/>
                </a:lnTo>
                <a:lnTo>
                  <a:pt x="1647" y="2577"/>
                </a:lnTo>
                <a:lnTo>
                  <a:pt x="1834" y="2577"/>
                </a:lnTo>
                <a:lnTo>
                  <a:pt x="1761" y="2582"/>
                </a:lnTo>
                <a:lnTo>
                  <a:pt x="1912" y="2582"/>
                </a:lnTo>
                <a:lnTo>
                  <a:pt x="2203" y="2582"/>
                </a:lnTo>
                <a:lnTo>
                  <a:pt x="2208" y="2587"/>
                </a:lnTo>
                <a:lnTo>
                  <a:pt x="2203" y="2582"/>
                </a:lnTo>
                <a:lnTo>
                  <a:pt x="2904" y="2577"/>
                </a:lnTo>
                <a:lnTo>
                  <a:pt x="2889" y="2582"/>
                </a:lnTo>
                <a:lnTo>
                  <a:pt x="2889" y="2587"/>
                </a:lnTo>
                <a:lnTo>
                  <a:pt x="2894" y="2587"/>
                </a:lnTo>
                <a:lnTo>
                  <a:pt x="2894" y="2593"/>
                </a:lnTo>
                <a:lnTo>
                  <a:pt x="2889" y="2593"/>
                </a:lnTo>
                <a:lnTo>
                  <a:pt x="2878" y="2587"/>
                </a:lnTo>
                <a:lnTo>
                  <a:pt x="2873" y="2582"/>
                </a:lnTo>
                <a:lnTo>
                  <a:pt x="2863" y="2582"/>
                </a:lnTo>
                <a:lnTo>
                  <a:pt x="2863" y="2587"/>
                </a:lnTo>
                <a:lnTo>
                  <a:pt x="2868" y="2587"/>
                </a:lnTo>
                <a:lnTo>
                  <a:pt x="2873" y="2598"/>
                </a:lnTo>
                <a:lnTo>
                  <a:pt x="2873" y="2613"/>
                </a:lnTo>
                <a:lnTo>
                  <a:pt x="2878" y="2618"/>
                </a:lnTo>
                <a:lnTo>
                  <a:pt x="2884" y="2618"/>
                </a:lnTo>
                <a:lnTo>
                  <a:pt x="2878" y="2629"/>
                </a:lnTo>
                <a:lnTo>
                  <a:pt x="2868" y="2634"/>
                </a:lnTo>
                <a:lnTo>
                  <a:pt x="2863" y="2644"/>
                </a:lnTo>
                <a:lnTo>
                  <a:pt x="2863" y="2660"/>
                </a:lnTo>
                <a:lnTo>
                  <a:pt x="2837" y="2670"/>
                </a:lnTo>
                <a:lnTo>
                  <a:pt x="2816" y="2676"/>
                </a:lnTo>
                <a:lnTo>
                  <a:pt x="2806" y="2686"/>
                </a:lnTo>
                <a:lnTo>
                  <a:pt x="2806" y="2707"/>
                </a:lnTo>
                <a:lnTo>
                  <a:pt x="2800" y="2722"/>
                </a:lnTo>
                <a:lnTo>
                  <a:pt x="2795" y="2738"/>
                </a:lnTo>
                <a:lnTo>
                  <a:pt x="2780" y="2754"/>
                </a:lnTo>
                <a:lnTo>
                  <a:pt x="2754" y="2774"/>
                </a:lnTo>
                <a:lnTo>
                  <a:pt x="2743" y="2785"/>
                </a:lnTo>
                <a:lnTo>
                  <a:pt x="2743" y="2790"/>
                </a:lnTo>
                <a:lnTo>
                  <a:pt x="2759" y="2790"/>
                </a:lnTo>
                <a:lnTo>
                  <a:pt x="2780" y="2795"/>
                </a:lnTo>
                <a:lnTo>
                  <a:pt x="2785" y="2805"/>
                </a:lnTo>
                <a:lnTo>
                  <a:pt x="2785" y="2811"/>
                </a:lnTo>
                <a:lnTo>
                  <a:pt x="2769" y="2821"/>
                </a:lnTo>
                <a:lnTo>
                  <a:pt x="2754" y="2826"/>
                </a:lnTo>
                <a:lnTo>
                  <a:pt x="2733" y="2826"/>
                </a:lnTo>
                <a:lnTo>
                  <a:pt x="2712" y="2816"/>
                </a:lnTo>
                <a:lnTo>
                  <a:pt x="2686" y="2811"/>
                </a:lnTo>
                <a:lnTo>
                  <a:pt x="2665" y="2811"/>
                </a:lnTo>
                <a:lnTo>
                  <a:pt x="2645" y="2826"/>
                </a:lnTo>
                <a:lnTo>
                  <a:pt x="2634" y="2842"/>
                </a:lnTo>
                <a:lnTo>
                  <a:pt x="2634" y="2857"/>
                </a:lnTo>
                <a:lnTo>
                  <a:pt x="2639" y="2863"/>
                </a:lnTo>
                <a:lnTo>
                  <a:pt x="2655" y="2857"/>
                </a:lnTo>
                <a:lnTo>
                  <a:pt x="2665" y="2852"/>
                </a:lnTo>
                <a:lnTo>
                  <a:pt x="2681" y="2852"/>
                </a:lnTo>
                <a:lnTo>
                  <a:pt x="2691" y="2863"/>
                </a:lnTo>
                <a:lnTo>
                  <a:pt x="1637" y="2868"/>
                </a:lnTo>
                <a:lnTo>
                  <a:pt x="1398" y="2863"/>
                </a:lnTo>
                <a:lnTo>
                  <a:pt x="1164" y="2863"/>
                </a:lnTo>
                <a:lnTo>
                  <a:pt x="1029" y="2852"/>
                </a:lnTo>
                <a:lnTo>
                  <a:pt x="946" y="2847"/>
                </a:lnTo>
                <a:lnTo>
                  <a:pt x="702" y="2847"/>
                </a:lnTo>
                <a:lnTo>
                  <a:pt x="660" y="2847"/>
                </a:lnTo>
                <a:lnTo>
                  <a:pt x="639" y="2847"/>
                </a:lnTo>
                <a:lnTo>
                  <a:pt x="613" y="2863"/>
                </a:lnTo>
                <a:lnTo>
                  <a:pt x="608" y="2868"/>
                </a:lnTo>
                <a:lnTo>
                  <a:pt x="608" y="2873"/>
                </a:lnTo>
                <a:lnTo>
                  <a:pt x="639" y="2883"/>
                </a:lnTo>
                <a:lnTo>
                  <a:pt x="754" y="2894"/>
                </a:lnTo>
                <a:lnTo>
                  <a:pt x="811" y="2899"/>
                </a:lnTo>
                <a:lnTo>
                  <a:pt x="857" y="2899"/>
                </a:lnTo>
                <a:lnTo>
                  <a:pt x="904" y="2894"/>
                </a:lnTo>
                <a:lnTo>
                  <a:pt x="972" y="2899"/>
                </a:lnTo>
                <a:lnTo>
                  <a:pt x="1070" y="2904"/>
                </a:lnTo>
                <a:lnTo>
                  <a:pt x="1185" y="2909"/>
                </a:lnTo>
                <a:lnTo>
                  <a:pt x="1335" y="2909"/>
                </a:lnTo>
                <a:lnTo>
                  <a:pt x="1554" y="2904"/>
                </a:lnTo>
                <a:lnTo>
                  <a:pt x="1855" y="2894"/>
                </a:lnTo>
                <a:lnTo>
                  <a:pt x="2182" y="2889"/>
                </a:lnTo>
                <a:lnTo>
                  <a:pt x="2645" y="2889"/>
                </a:lnTo>
                <a:lnTo>
                  <a:pt x="2702" y="2889"/>
                </a:lnTo>
                <a:lnTo>
                  <a:pt x="2697" y="2909"/>
                </a:lnTo>
                <a:lnTo>
                  <a:pt x="2691" y="2925"/>
                </a:lnTo>
                <a:lnTo>
                  <a:pt x="2691" y="2946"/>
                </a:lnTo>
                <a:lnTo>
                  <a:pt x="2723" y="2909"/>
                </a:lnTo>
                <a:lnTo>
                  <a:pt x="2728" y="2909"/>
                </a:lnTo>
                <a:lnTo>
                  <a:pt x="2738" y="2930"/>
                </a:lnTo>
                <a:lnTo>
                  <a:pt x="2749" y="2941"/>
                </a:lnTo>
                <a:lnTo>
                  <a:pt x="2754" y="2946"/>
                </a:lnTo>
                <a:lnTo>
                  <a:pt x="2738" y="2977"/>
                </a:lnTo>
                <a:lnTo>
                  <a:pt x="2743" y="2982"/>
                </a:lnTo>
                <a:lnTo>
                  <a:pt x="2759" y="2972"/>
                </a:lnTo>
                <a:lnTo>
                  <a:pt x="2769" y="2951"/>
                </a:lnTo>
                <a:lnTo>
                  <a:pt x="2774" y="2951"/>
                </a:lnTo>
                <a:lnTo>
                  <a:pt x="2785" y="2961"/>
                </a:lnTo>
                <a:lnTo>
                  <a:pt x="2785" y="2972"/>
                </a:lnTo>
                <a:lnTo>
                  <a:pt x="2780" y="2972"/>
                </a:lnTo>
                <a:lnTo>
                  <a:pt x="2759" y="2977"/>
                </a:lnTo>
                <a:lnTo>
                  <a:pt x="2754" y="2982"/>
                </a:lnTo>
                <a:lnTo>
                  <a:pt x="2764" y="2987"/>
                </a:lnTo>
                <a:lnTo>
                  <a:pt x="2785" y="3013"/>
                </a:lnTo>
                <a:lnTo>
                  <a:pt x="2774" y="3029"/>
                </a:lnTo>
                <a:lnTo>
                  <a:pt x="2754" y="3013"/>
                </a:lnTo>
                <a:lnTo>
                  <a:pt x="2743" y="3003"/>
                </a:lnTo>
                <a:lnTo>
                  <a:pt x="2738" y="2987"/>
                </a:lnTo>
                <a:lnTo>
                  <a:pt x="2733" y="2967"/>
                </a:lnTo>
                <a:lnTo>
                  <a:pt x="2728" y="2956"/>
                </a:lnTo>
                <a:lnTo>
                  <a:pt x="2723" y="2972"/>
                </a:lnTo>
                <a:lnTo>
                  <a:pt x="2712" y="2993"/>
                </a:lnTo>
                <a:lnTo>
                  <a:pt x="2707" y="2998"/>
                </a:lnTo>
                <a:lnTo>
                  <a:pt x="2702" y="3003"/>
                </a:lnTo>
                <a:lnTo>
                  <a:pt x="2712" y="3013"/>
                </a:lnTo>
                <a:lnTo>
                  <a:pt x="2728" y="3018"/>
                </a:lnTo>
                <a:lnTo>
                  <a:pt x="2733" y="3018"/>
                </a:lnTo>
                <a:lnTo>
                  <a:pt x="2738" y="3018"/>
                </a:lnTo>
                <a:lnTo>
                  <a:pt x="2733" y="3029"/>
                </a:lnTo>
                <a:lnTo>
                  <a:pt x="2723" y="3055"/>
                </a:lnTo>
                <a:lnTo>
                  <a:pt x="2723" y="3060"/>
                </a:lnTo>
                <a:lnTo>
                  <a:pt x="2738" y="3060"/>
                </a:lnTo>
                <a:lnTo>
                  <a:pt x="2759" y="3060"/>
                </a:lnTo>
                <a:lnTo>
                  <a:pt x="2759" y="3107"/>
                </a:lnTo>
                <a:lnTo>
                  <a:pt x="2795" y="3107"/>
                </a:lnTo>
                <a:lnTo>
                  <a:pt x="2800" y="3086"/>
                </a:lnTo>
                <a:lnTo>
                  <a:pt x="2806" y="3065"/>
                </a:lnTo>
                <a:lnTo>
                  <a:pt x="2816" y="3055"/>
                </a:lnTo>
                <a:lnTo>
                  <a:pt x="2821" y="3055"/>
                </a:lnTo>
                <a:lnTo>
                  <a:pt x="2832" y="3055"/>
                </a:lnTo>
                <a:lnTo>
                  <a:pt x="2847" y="3081"/>
                </a:lnTo>
                <a:lnTo>
                  <a:pt x="2868" y="3107"/>
                </a:lnTo>
                <a:lnTo>
                  <a:pt x="3034" y="3107"/>
                </a:lnTo>
                <a:lnTo>
                  <a:pt x="3050" y="3091"/>
                </a:lnTo>
                <a:lnTo>
                  <a:pt x="3050" y="3107"/>
                </a:lnTo>
                <a:lnTo>
                  <a:pt x="3206" y="3107"/>
                </a:lnTo>
                <a:lnTo>
                  <a:pt x="3216" y="3091"/>
                </a:lnTo>
                <a:lnTo>
                  <a:pt x="3226" y="3091"/>
                </a:lnTo>
                <a:lnTo>
                  <a:pt x="3237" y="3096"/>
                </a:lnTo>
                <a:lnTo>
                  <a:pt x="3242" y="3107"/>
                </a:lnTo>
                <a:lnTo>
                  <a:pt x="4281" y="3107"/>
                </a:lnTo>
                <a:lnTo>
                  <a:pt x="4276" y="3081"/>
                </a:lnTo>
                <a:lnTo>
                  <a:pt x="4260" y="3055"/>
                </a:lnTo>
                <a:lnTo>
                  <a:pt x="4245" y="3034"/>
                </a:lnTo>
                <a:lnTo>
                  <a:pt x="4224" y="3018"/>
                </a:lnTo>
                <a:lnTo>
                  <a:pt x="4208" y="3003"/>
                </a:lnTo>
                <a:lnTo>
                  <a:pt x="4208" y="2993"/>
                </a:lnTo>
                <a:lnTo>
                  <a:pt x="4208" y="2982"/>
                </a:lnTo>
                <a:lnTo>
                  <a:pt x="4219" y="2967"/>
                </a:lnTo>
                <a:lnTo>
                  <a:pt x="4234" y="2967"/>
                </a:lnTo>
                <a:lnTo>
                  <a:pt x="4260" y="2977"/>
                </a:lnTo>
                <a:lnTo>
                  <a:pt x="4292" y="2998"/>
                </a:lnTo>
                <a:lnTo>
                  <a:pt x="4312" y="3018"/>
                </a:lnTo>
                <a:lnTo>
                  <a:pt x="4317" y="3034"/>
                </a:lnTo>
                <a:lnTo>
                  <a:pt x="4317" y="3055"/>
                </a:lnTo>
                <a:lnTo>
                  <a:pt x="4323" y="3070"/>
                </a:lnTo>
                <a:lnTo>
                  <a:pt x="4338" y="3091"/>
                </a:lnTo>
                <a:lnTo>
                  <a:pt x="4354" y="3107"/>
                </a:lnTo>
                <a:lnTo>
                  <a:pt x="4380" y="3107"/>
                </a:lnTo>
                <a:lnTo>
                  <a:pt x="4385" y="3096"/>
                </a:lnTo>
                <a:lnTo>
                  <a:pt x="4390" y="3081"/>
                </a:lnTo>
                <a:lnTo>
                  <a:pt x="4385" y="3065"/>
                </a:lnTo>
                <a:lnTo>
                  <a:pt x="4385" y="3055"/>
                </a:lnTo>
                <a:lnTo>
                  <a:pt x="4359" y="3029"/>
                </a:lnTo>
                <a:lnTo>
                  <a:pt x="4343" y="2987"/>
                </a:lnTo>
                <a:lnTo>
                  <a:pt x="4354" y="2972"/>
                </a:lnTo>
                <a:lnTo>
                  <a:pt x="4354" y="2967"/>
                </a:lnTo>
                <a:lnTo>
                  <a:pt x="4349" y="2961"/>
                </a:lnTo>
                <a:lnTo>
                  <a:pt x="4343" y="2967"/>
                </a:lnTo>
                <a:lnTo>
                  <a:pt x="4343" y="2961"/>
                </a:lnTo>
                <a:lnTo>
                  <a:pt x="4338" y="2951"/>
                </a:lnTo>
                <a:lnTo>
                  <a:pt x="4343" y="2941"/>
                </a:lnTo>
                <a:lnTo>
                  <a:pt x="4343" y="2935"/>
                </a:lnTo>
                <a:lnTo>
                  <a:pt x="4359" y="2930"/>
                </a:lnTo>
                <a:lnTo>
                  <a:pt x="4349" y="2920"/>
                </a:lnTo>
                <a:lnTo>
                  <a:pt x="4338" y="2904"/>
                </a:lnTo>
                <a:lnTo>
                  <a:pt x="4333" y="2889"/>
                </a:lnTo>
                <a:lnTo>
                  <a:pt x="4328" y="2878"/>
                </a:lnTo>
                <a:lnTo>
                  <a:pt x="4343" y="2863"/>
                </a:lnTo>
                <a:lnTo>
                  <a:pt x="4328" y="2868"/>
                </a:lnTo>
                <a:lnTo>
                  <a:pt x="4328" y="2863"/>
                </a:lnTo>
                <a:lnTo>
                  <a:pt x="4333" y="2857"/>
                </a:lnTo>
                <a:lnTo>
                  <a:pt x="4343" y="2857"/>
                </a:lnTo>
                <a:lnTo>
                  <a:pt x="4343" y="2852"/>
                </a:lnTo>
                <a:lnTo>
                  <a:pt x="4338" y="2857"/>
                </a:lnTo>
                <a:lnTo>
                  <a:pt x="4343" y="2847"/>
                </a:lnTo>
                <a:lnTo>
                  <a:pt x="4338" y="2847"/>
                </a:lnTo>
                <a:lnTo>
                  <a:pt x="4328" y="2847"/>
                </a:lnTo>
                <a:lnTo>
                  <a:pt x="4317" y="2852"/>
                </a:lnTo>
                <a:lnTo>
                  <a:pt x="4317" y="2857"/>
                </a:lnTo>
                <a:lnTo>
                  <a:pt x="4312" y="2863"/>
                </a:lnTo>
                <a:lnTo>
                  <a:pt x="4302" y="2863"/>
                </a:lnTo>
                <a:lnTo>
                  <a:pt x="4307" y="2852"/>
                </a:lnTo>
                <a:lnTo>
                  <a:pt x="4312" y="2842"/>
                </a:lnTo>
                <a:lnTo>
                  <a:pt x="4317" y="2826"/>
                </a:lnTo>
                <a:lnTo>
                  <a:pt x="4333" y="2816"/>
                </a:lnTo>
                <a:lnTo>
                  <a:pt x="4323" y="2795"/>
                </a:lnTo>
                <a:lnTo>
                  <a:pt x="4317" y="2780"/>
                </a:lnTo>
                <a:lnTo>
                  <a:pt x="4317" y="2738"/>
                </a:lnTo>
                <a:lnTo>
                  <a:pt x="4312" y="2743"/>
                </a:lnTo>
                <a:lnTo>
                  <a:pt x="4317" y="2738"/>
                </a:lnTo>
                <a:lnTo>
                  <a:pt x="4312" y="2733"/>
                </a:lnTo>
                <a:lnTo>
                  <a:pt x="4354" y="2717"/>
                </a:lnTo>
                <a:lnTo>
                  <a:pt x="4364" y="2712"/>
                </a:lnTo>
                <a:lnTo>
                  <a:pt x="4354" y="2707"/>
                </a:lnTo>
                <a:lnTo>
                  <a:pt x="4317" y="2696"/>
                </a:lnTo>
                <a:lnTo>
                  <a:pt x="4328" y="2691"/>
                </a:lnTo>
                <a:lnTo>
                  <a:pt x="4323" y="2691"/>
                </a:lnTo>
                <a:lnTo>
                  <a:pt x="4317" y="2686"/>
                </a:lnTo>
                <a:lnTo>
                  <a:pt x="4312" y="2670"/>
                </a:lnTo>
                <a:lnTo>
                  <a:pt x="4307" y="2660"/>
                </a:lnTo>
                <a:lnTo>
                  <a:pt x="4307" y="2665"/>
                </a:lnTo>
                <a:lnTo>
                  <a:pt x="4302" y="2681"/>
                </a:lnTo>
                <a:lnTo>
                  <a:pt x="4292" y="2691"/>
                </a:lnTo>
                <a:lnTo>
                  <a:pt x="4286" y="2660"/>
                </a:lnTo>
                <a:lnTo>
                  <a:pt x="4323" y="2587"/>
                </a:lnTo>
                <a:lnTo>
                  <a:pt x="4333" y="2546"/>
                </a:lnTo>
                <a:lnTo>
                  <a:pt x="4395" y="2546"/>
                </a:lnTo>
                <a:lnTo>
                  <a:pt x="4395" y="2541"/>
                </a:lnTo>
                <a:lnTo>
                  <a:pt x="4349" y="2541"/>
                </a:lnTo>
                <a:lnTo>
                  <a:pt x="4338" y="2541"/>
                </a:lnTo>
                <a:lnTo>
                  <a:pt x="4343" y="2504"/>
                </a:lnTo>
                <a:lnTo>
                  <a:pt x="4343" y="2478"/>
                </a:lnTo>
                <a:lnTo>
                  <a:pt x="4343" y="2447"/>
                </a:lnTo>
                <a:lnTo>
                  <a:pt x="4354" y="2421"/>
                </a:lnTo>
                <a:lnTo>
                  <a:pt x="4359" y="2405"/>
                </a:lnTo>
                <a:lnTo>
                  <a:pt x="4354" y="2395"/>
                </a:lnTo>
                <a:lnTo>
                  <a:pt x="4349" y="2380"/>
                </a:lnTo>
                <a:lnTo>
                  <a:pt x="4338" y="2380"/>
                </a:lnTo>
                <a:lnTo>
                  <a:pt x="4333" y="2400"/>
                </a:lnTo>
                <a:lnTo>
                  <a:pt x="4328" y="2426"/>
                </a:lnTo>
                <a:lnTo>
                  <a:pt x="4328" y="2457"/>
                </a:lnTo>
                <a:lnTo>
                  <a:pt x="4328" y="2520"/>
                </a:lnTo>
                <a:lnTo>
                  <a:pt x="4260" y="2509"/>
                </a:lnTo>
                <a:lnTo>
                  <a:pt x="4240" y="2509"/>
                </a:lnTo>
                <a:lnTo>
                  <a:pt x="4245" y="2504"/>
                </a:lnTo>
                <a:lnTo>
                  <a:pt x="4240" y="2504"/>
                </a:lnTo>
                <a:lnTo>
                  <a:pt x="4234" y="2509"/>
                </a:lnTo>
                <a:lnTo>
                  <a:pt x="4229" y="2509"/>
                </a:lnTo>
                <a:lnTo>
                  <a:pt x="4229" y="2504"/>
                </a:lnTo>
                <a:lnTo>
                  <a:pt x="4234" y="2494"/>
                </a:lnTo>
                <a:lnTo>
                  <a:pt x="4240" y="2483"/>
                </a:lnTo>
                <a:lnTo>
                  <a:pt x="4234" y="2478"/>
                </a:lnTo>
                <a:lnTo>
                  <a:pt x="4229" y="2483"/>
                </a:lnTo>
                <a:lnTo>
                  <a:pt x="4224" y="2483"/>
                </a:lnTo>
                <a:lnTo>
                  <a:pt x="4219" y="2483"/>
                </a:lnTo>
                <a:lnTo>
                  <a:pt x="4234" y="2473"/>
                </a:lnTo>
                <a:lnTo>
                  <a:pt x="4234" y="2468"/>
                </a:lnTo>
                <a:lnTo>
                  <a:pt x="4250" y="2457"/>
                </a:lnTo>
                <a:lnTo>
                  <a:pt x="4234" y="2452"/>
                </a:lnTo>
                <a:lnTo>
                  <a:pt x="4250" y="2447"/>
                </a:lnTo>
                <a:lnTo>
                  <a:pt x="4240" y="2447"/>
                </a:lnTo>
                <a:lnTo>
                  <a:pt x="4240" y="2442"/>
                </a:lnTo>
                <a:lnTo>
                  <a:pt x="4250" y="2431"/>
                </a:lnTo>
                <a:lnTo>
                  <a:pt x="4250" y="2426"/>
                </a:lnTo>
                <a:lnTo>
                  <a:pt x="4245" y="2426"/>
                </a:lnTo>
                <a:lnTo>
                  <a:pt x="4240" y="2431"/>
                </a:lnTo>
                <a:lnTo>
                  <a:pt x="4245" y="2421"/>
                </a:lnTo>
                <a:lnTo>
                  <a:pt x="4250" y="2421"/>
                </a:lnTo>
                <a:lnTo>
                  <a:pt x="4250" y="2405"/>
                </a:lnTo>
                <a:lnTo>
                  <a:pt x="4245" y="2405"/>
                </a:lnTo>
                <a:lnTo>
                  <a:pt x="4240" y="2405"/>
                </a:lnTo>
                <a:lnTo>
                  <a:pt x="4245" y="2411"/>
                </a:lnTo>
                <a:lnTo>
                  <a:pt x="4240" y="2416"/>
                </a:lnTo>
                <a:lnTo>
                  <a:pt x="4224" y="2416"/>
                </a:lnTo>
                <a:lnTo>
                  <a:pt x="4214" y="2416"/>
                </a:lnTo>
                <a:lnTo>
                  <a:pt x="4219" y="2411"/>
                </a:lnTo>
                <a:lnTo>
                  <a:pt x="4208" y="2416"/>
                </a:lnTo>
                <a:lnTo>
                  <a:pt x="4214" y="2405"/>
                </a:lnTo>
                <a:lnTo>
                  <a:pt x="4214" y="2395"/>
                </a:lnTo>
                <a:lnTo>
                  <a:pt x="4214" y="2390"/>
                </a:lnTo>
                <a:lnTo>
                  <a:pt x="4224" y="2380"/>
                </a:lnTo>
                <a:lnTo>
                  <a:pt x="4219" y="2380"/>
                </a:lnTo>
                <a:lnTo>
                  <a:pt x="4214" y="2374"/>
                </a:lnTo>
                <a:lnTo>
                  <a:pt x="4229" y="2369"/>
                </a:lnTo>
                <a:lnTo>
                  <a:pt x="4229" y="2359"/>
                </a:lnTo>
                <a:lnTo>
                  <a:pt x="4203" y="2369"/>
                </a:lnTo>
                <a:lnTo>
                  <a:pt x="4208" y="2354"/>
                </a:lnTo>
                <a:lnTo>
                  <a:pt x="4219" y="2343"/>
                </a:lnTo>
                <a:lnTo>
                  <a:pt x="4224" y="2333"/>
                </a:lnTo>
                <a:lnTo>
                  <a:pt x="4214" y="2333"/>
                </a:lnTo>
                <a:lnTo>
                  <a:pt x="4208" y="2333"/>
                </a:lnTo>
                <a:lnTo>
                  <a:pt x="4208" y="2328"/>
                </a:lnTo>
                <a:lnTo>
                  <a:pt x="4224" y="2312"/>
                </a:lnTo>
                <a:lnTo>
                  <a:pt x="4234" y="2291"/>
                </a:lnTo>
                <a:lnTo>
                  <a:pt x="4255" y="2286"/>
                </a:lnTo>
                <a:lnTo>
                  <a:pt x="4271" y="2276"/>
                </a:lnTo>
                <a:lnTo>
                  <a:pt x="4276" y="2270"/>
                </a:lnTo>
                <a:lnTo>
                  <a:pt x="4245" y="2265"/>
                </a:lnTo>
                <a:lnTo>
                  <a:pt x="4240" y="2265"/>
                </a:lnTo>
                <a:lnTo>
                  <a:pt x="4240" y="2255"/>
                </a:lnTo>
                <a:lnTo>
                  <a:pt x="4245" y="2244"/>
                </a:lnTo>
                <a:lnTo>
                  <a:pt x="4250" y="2234"/>
                </a:lnTo>
                <a:lnTo>
                  <a:pt x="4250" y="2224"/>
                </a:lnTo>
                <a:lnTo>
                  <a:pt x="4245" y="2224"/>
                </a:lnTo>
                <a:lnTo>
                  <a:pt x="4224" y="2234"/>
                </a:lnTo>
                <a:lnTo>
                  <a:pt x="4198" y="2224"/>
                </a:lnTo>
                <a:lnTo>
                  <a:pt x="4214" y="2218"/>
                </a:lnTo>
                <a:lnTo>
                  <a:pt x="4224" y="2213"/>
                </a:lnTo>
                <a:lnTo>
                  <a:pt x="4219" y="2208"/>
                </a:lnTo>
                <a:lnTo>
                  <a:pt x="4193" y="2198"/>
                </a:lnTo>
                <a:lnTo>
                  <a:pt x="4182" y="2192"/>
                </a:lnTo>
                <a:lnTo>
                  <a:pt x="4188" y="2172"/>
                </a:lnTo>
                <a:lnTo>
                  <a:pt x="4198" y="2167"/>
                </a:lnTo>
                <a:lnTo>
                  <a:pt x="4214" y="2167"/>
                </a:lnTo>
                <a:lnTo>
                  <a:pt x="4219" y="2167"/>
                </a:lnTo>
                <a:lnTo>
                  <a:pt x="4219" y="2172"/>
                </a:lnTo>
                <a:lnTo>
                  <a:pt x="4224" y="2182"/>
                </a:lnTo>
                <a:lnTo>
                  <a:pt x="4229" y="2182"/>
                </a:lnTo>
                <a:lnTo>
                  <a:pt x="4234" y="2172"/>
                </a:lnTo>
                <a:lnTo>
                  <a:pt x="4224" y="2161"/>
                </a:lnTo>
                <a:lnTo>
                  <a:pt x="4214" y="2151"/>
                </a:lnTo>
                <a:lnTo>
                  <a:pt x="4214" y="2146"/>
                </a:lnTo>
                <a:lnTo>
                  <a:pt x="4208" y="2141"/>
                </a:lnTo>
                <a:lnTo>
                  <a:pt x="4219" y="2135"/>
                </a:lnTo>
                <a:lnTo>
                  <a:pt x="4224" y="2135"/>
                </a:lnTo>
                <a:lnTo>
                  <a:pt x="4229" y="2125"/>
                </a:lnTo>
                <a:lnTo>
                  <a:pt x="4224" y="2120"/>
                </a:lnTo>
                <a:lnTo>
                  <a:pt x="4203" y="2120"/>
                </a:lnTo>
                <a:lnTo>
                  <a:pt x="4208" y="2115"/>
                </a:lnTo>
                <a:lnTo>
                  <a:pt x="4219" y="2104"/>
                </a:lnTo>
                <a:lnTo>
                  <a:pt x="4234" y="2104"/>
                </a:lnTo>
                <a:lnTo>
                  <a:pt x="4271" y="2104"/>
                </a:lnTo>
                <a:lnTo>
                  <a:pt x="4286" y="2099"/>
                </a:lnTo>
                <a:lnTo>
                  <a:pt x="4292" y="2089"/>
                </a:lnTo>
                <a:lnTo>
                  <a:pt x="4281" y="2063"/>
                </a:lnTo>
                <a:lnTo>
                  <a:pt x="4276" y="2047"/>
                </a:lnTo>
                <a:lnTo>
                  <a:pt x="4276" y="2042"/>
                </a:lnTo>
                <a:lnTo>
                  <a:pt x="4286" y="2037"/>
                </a:lnTo>
                <a:lnTo>
                  <a:pt x="4302" y="2037"/>
                </a:lnTo>
                <a:lnTo>
                  <a:pt x="4323" y="2026"/>
                </a:lnTo>
                <a:lnTo>
                  <a:pt x="4349" y="2011"/>
                </a:lnTo>
                <a:lnTo>
                  <a:pt x="4364" y="1995"/>
                </a:lnTo>
                <a:lnTo>
                  <a:pt x="4349" y="2000"/>
                </a:lnTo>
                <a:lnTo>
                  <a:pt x="4333" y="2000"/>
                </a:lnTo>
                <a:lnTo>
                  <a:pt x="4302" y="1985"/>
                </a:lnTo>
                <a:lnTo>
                  <a:pt x="4323" y="1943"/>
                </a:lnTo>
                <a:lnTo>
                  <a:pt x="4343" y="1912"/>
                </a:lnTo>
                <a:lnTo>
                  <a:pt x="4354" y="1902"/>
                </a:lnTo>
                <a:lnTo>
                  <a:pt x="4359" y="1902"/>
                </a:lnTo>
                <a:lnTo>
                  <a:pt x="4395" y="1896"/>
                </a:lnTo>
                <a:lnTo>
                  <a:pt x="4395" y="1870"/>
                </a:lnTo>
                <a:lnTo>
                  <a:pt x="4390" y="1860"/>
                </a:lnTo>
                <a:lnTo>
                  <a:pt x="4364" y="1839"/>
                </a:lnTo>
                <a:lnTo>
                  <a:pt x="4364" y="1860"/>
                </a:lnTo>
                <a:lnTo>
                  <a:pt x="4364" y="1876"/>
                </a:lnTo>
                <a:lnTo>
                  <a:pt x="4359" y="1891"/>
                </a:lnTo>
                <a:lnTo>
                  <a:pt x="4349" y="1855"/>
                </a:lnTo>
                <a:lnTo>
                  <a:pt x="4349" y="1834"/>
                </a:lnTo>
                <a:lnTo>
                  <a:pt x="4354" y="1818"/>
                </a:lnTo>
                <a:lnTo>
                  <a:pt x="4364" y="1792"/>
                </a:lnTo>
                <a:lnTo>
                  <a:pt x="4395" y="1803"/>
                </a:lnTo>
                <a:lnTo>
                  <a:pt x="4395" y="1455"/>
                </a:lnTo>
                <a:lnTo>
                  <a:pt x="4380" y="1455"/>
                </a:lnTo>
                <a:lnTo>
                  <a:pt x="4364" y="1460"/>
                </a:lnTo>
                <a:lnTo>
                  <a:pt x="4354" y="1444"/>
                </a:lnTo>
                <a:lnTo>
                  <a:pt x="4354" y="1434"/>
                </a:lnTo>
                <a:lnTo>
                  <a:pt x="4359" y="1408"/>
                </a:lnTo>
                <a:lnTo>
                  <a:pt x="4359" y="1372"/>
                </a:lnTo>
                <a:lnTo>
                  <a:pt x="4359" y="1356"/>
                </a:lnTo>
                <a:lnTo>
                  <a:pt x="4354" y="1361"/>
                </a:lnTo>
                <a:lnTo>
                  <a:pt x="4343" y="1377"/>
                </a:lnTo>
                <a:lnTo>
                  <a:pt x="4343" y="1398"/>
                </a:lnTo>
                <a:lnTo>
                  <a:pt x="4343" y="1424"/>
                </a:lnTo>
                <a:lnTo>
                  <a:pt x="4343" y="1444"/>
                </a:lnTo>
                <a:lnTo>
                  <a:pt x="4338" y="1455"/>
                </a:lnTo>
                <a:lnTo>
                  <a:pt x="4333" y="1450"/>
                </a:lnTo>
                <a:lnTo>
                  <a:pt x="4328" y="1429"/>
                </a:lnTo>
                <a:lnTo>
                  <a:pt x="4328" y="1424"/>
                </a:lnTo>
                <a:lnTo>
                  <a:pt x="4323" y="1429"/>
                </a:lnTo>
                <a:lnTo>
                  <a:pt x="4323" y="1444"/>
                </a:lnTo>
                <a:lnTo>
                  <a:pt x="4328" y="1455"/>
                </a:lnTo>
                <a:lnTo>
                  <a:pt x="4333" y="1460"/>
                </a:lnTo>
                <a:lnTo>
                  <a:pt x="4338" y="1460"/>
                </a:lnTo>
                <a:lnTo>
                  <a:pt x="4338" y="1496"/>
                </a:lnTo>
                <a:lnTo>
                  <a:pt x="4317" y="1444"/>
                </a:lnTo>
                <a:lnTo>
                  <a:pt x="4302" y="1387"/>
                </a:lnTo>
                <a:lnTo>
                  <a:pt x="4297" y="1356"/>
                </a:lnTo>
                <a:lnTo>
                  <a:pt x="4286" y="1330"/>
                </a:lnTo>
                <a:lnTo>
                  <a:pt x="4286" y="1299"/>
                </a:lnTo>
                <a:lnTo>
                  <a:pt x="4281" y="1263"/>
                </a:lnTo>
                <a:lnTo>
                  <a:pt x="4281" y="1278"/>
                </a:lnTo>
                <a:lnTo>
                  <a:pt x="4281" y="1304"/>
                </a:lnTo>
                <a:lnTo>
                  <a:pt x="4276" y="1309"/>
                </a:lnTo>
                <a:lnTo>
                  <a:pt x="4281" y="1299"/>
                </a:lnTo>
                <a:lnTo>
                  <a:pt x="4276" y="1252"/>
                </a:lnTo>
                <a:lnTo>
                  <a:pt x="4276" y="1257"/>
                </a:lnTo>
                <a:lnTo>
                  <a:pt x="4271" y="1257"/>
                </a:lnTo>
                <a:lnTo>
                  <a:pt x="4266" y="1242"/>
                </a:lnTo>
                <a:lnTo>
                  <a:pt x="4266" y="1247"/>
                </a:lnTo>
                <a:lnTo>
                  <a:pt x="4260" y="1190"/>
                </a:lnTo>
                <a:lnTo>
                  <a:pt x="4255" y="1195"/>
                </a:lnTo>
                <a:lnTo>
                  <a:pt x="4255" y="1211"/>
                </a:lnTo>
                <a:lnTo>
                  <a:pt x="4250" y="1190"/>
                </a:lnTo>
                <a:lnTo>
                  <a:pt x="4250" y="1174"/>
                </a:lnTo>
                <a:lnTo>
                  <a:pt x="4245" y="1143"/>
                </a:lnTo>
                <a:lnTo>
                  <a:pt x="4245" y="1138"/>
                </a:lnTo>
                <a:lnTo>
                  <a:pt x="4245" y="1133"/>
                </a:lnTo>
                <a:lnTo>
                  <a:pt x="4245" y="1128"/>
                </a:lnTo>
                <a:lnTo>
                  <a:pt x="4240" y="1117"/>
                </a:lnTo>
                <a:lnTo>
                  <a:pt x="4234" y="1128"/>
                </a:lnTo>
                <a:lnTo>
                  <a:pt x="4229" y="1169"/>
                </a:lnTo>
                <a:lnTo>
                  <a:pt x="4224" y="1205"/>
                </a:lnTo>
                <a:lnTo>
                  <a:pt x="4224" y="1247"/>
                </a:lnTo>
                <a:lnTo>
                  <a:pt x="4229" y="1263"/>
                </a:lnTo>
                <a:lnTo>
                  <a:pt x="4240" y="1226"/>
                </a:lnTo>
                <a:lnTo>
                  <a:pt x="4240" y="1205"/>
                </a:lnTo>
                <a:lnTo>
                  <a:pt x="4245" y="1200"/>
                </a:lnTo>
                <a:lnTo>
                  <a:pt x="4245" y="1221"/>
                </a:lnTo>
                <a:lnTo>
                  <a:pt x="4250" y="1242"/>
                </a:lnTo>
                <a:lnTo>
                  <a:pt x="4250" y="1237"/>
                </a:lnTo>
                <a:lnTo>
                  <a:pt x="4250" y="1242"/>
                </a:lnTo>
                <a:lnTo>
                  <a:pt x="4255" y="1257"/>
                </a:lnTo>
                <a:lnTo>
                  <a:pt x="4245" y="1268"/>
                </a:lnTo>
                <a:lnTo>
                  <a:pt x="4245" y="1273"/>
                </a:lnTo>
                <a:lnTo>
                  <a:pt x="4245" y="1268"/>
                </a:lnTo>
                <a:lnTo>
                  <a:pt x="4245" y="1247"/>
                </a:lnTo>
                <a:lnTo>
                  <a:pt x="4245" y="1237"/>
                </a:lnTo>
                <a:lnTo>
                  <a:pt x="4240" y="1242"/>
                </a:lnTo>
                <a:lnTo>
                  <a:pt x="4234" y="1294"/>
                </a:lnTo>
                <a:lnTo>
                  <a:pt x="4240" y="1315"/>
                </a:lnTo>
                <a:lnTo>
                  <a:pt x="4250" y="1325"/>
                </a:lnTo>
                <a:lnTo>
                  <a:pt x="4260" y="1330"/>
                </a:lnTo>
                <a:lnTo>
                  <a:pt x="4276" y="1330"/>
                </a:lnTo>
                <a:lnTo>
                  <a:pt x="4276" y="1356"/>
                </a:lnTo>
                <a:lnTo>
                  <a:pt x="4271" y="1377"/>
                </a:lnTo>
                <a:lnTo>
                  <a:pt x="4240" y="1341"/>
                </a:lnTo>
                <a:lnTo>
                  <a:pt x="4260" y="1450"/>
                </a:lnTo>
                <a:lnTo>
                  <a:pt x="4276" y="1616"/>
                </a:lnTo>
                <a:lnTo>
                  <a:pt x="4276" y="1673"/>
                </a:lnTo>
                <a:lnTo>
                  <a:pt x="4255" y="1476"/>
                </a:lnTo>
                <a:lnTo>
                  <a:pt x="4234" y="1330"/>
                </a:lnTo>
                <a:lnTo>
                  <a:pt x="4224" y="1315"/>
                </a:lnTo>
                <a:lnTo>
                  <a:pt x="4214" y="1294"/>
                </a:lnTo>
                <a:lnTo>
                  <a:pt x="4203" y="1247"/>
                </a:lnTo>
                <a:lnTo>
                  <a:pt x="4198" y="1226"/>
                </a:lnTo>
                <a:lnTo>
                  <a:pt x="4203" y="1211"/>
                </a:lnTo>
                <a:lnTo>
                  <a:pt x="4208" y="1200"/>
                </a:lnTo>
                <a:lnTo>
                  <a:pt x="4198" y="1159"/>
                </a:lnTo>
                <a:lnTo>
                  <a:pt x="4198" y="1169"/>
                </a:lnTo>
                <a:lnTo>
                  <a:pt x="4193" y="1153"/>
                </a:lnTo>
                <a:lnTo>
                  <a:pt x="4193" y="1128"/>
                </a:lnTo>
                <a:lnTo>
                  <a:pt x="4188" y="1107"/>
                </a:lnTo>
                <a:lnTo>
                  <a:pt x="4182" y="1133"/>
                </a:lnTo>
                <a:lnTo>
                  <a:pt x="4182" y="1159"/>
                </a:lnTo>
                <a:lnTo>
                  <a:pt x="4182" y="1164"/>
                </a:lnTo>
                <a:lnTo>
                  <a:pt x="4177" y="1138"/>
                </a:lnTo>
                <a:lnTo>
                  <a:pt x="4177" y="1143"/>
                </a:lnTo>
                <a:lnTo>
                  <a:pt x="4172" y="1148"/>
                </a:lnTo>
                <a:lnTo>
                  <a:pt x="4177" y="1133"/>
                </a:lnTo>
                <a:lnTo>
                  <a:pt x="4177" y="1128"/>
                </a:lnTo>
                <a:lnTo>
                  <a:pt x="4172" y="1081"/>
                </a:lnTo>
                <a:lnTo>
                  <a:pt x="4167" y="1081"/>
                </a:lnTo>
                <a:lnTo>
                  <a:pt x="4167" y="1076"/>
                </a:lnTo>
                <a:lnTo>
                  <a:pt x="4167" y="1060"/>
                </a:lnTo>
                <a:lnTo>
                  <a:pt x="4162" y="1070"/>
                </a:lnTo>
                <a:lnTo>
                  <a:pt x="4162" y="1044"/>
                </a:lnTo>
                <a:lnTo>
                  <a:pt x="4151" y="1008"/>
                </a:lnTo>
                <a:lnTo>
                  <a:pt x="4156" y="1055"/>
                </a:lnTo>
                <a:lnTo>
                  <a:pt x="4167" y="1143"/>
                </a:lnTo>
                <a:lnTo>
                  <a:pt x="4167" y="1159"/>
                </a:lnTo>
                <a:lnTo>
                  <a:pt x="4167" y="1153"/>
                </a:lnTo>
                <a:lnTo>
                  <a:pt x="4172" y="1174"/>
                </a:lnTo>
                <a:lnTo>
                  <a:pt x="4167" y="1128"/>
                </a:lnTo>
                <a:lnTo>
                  <a:pt x="4182" y="1216"/>
                </a:lnTo>
                <a:lnTo>
                  <a:pt x="4193" y="1309"/>
                </a:lnTo>
                <a:lnTo>
                  <a:pt x="4177" y="1221"/>
                </a:lnTo>
                <a:lnTo>
                  <a:pt x="4177" y="1205"/>
                </a:lnTo>
                <a:lnTo>
                  <a:pt x="4177" y="1216"/>
                </a:lnTo>
                <a:lnTo>
                  <a:pt x="4182" y="1273"/>
                </a:lnTo>
                <a:lnTo>
                  <a:pt x="4188" y="1372"/>
                </a:lnTo>
                <a:lnTo>
                  <a:pt x="4193" y="1387"/>
                </a:lnTo>
                <a:lnTo>
                  <a:pt x="4193" y="1377"/>
                </a:lnTo>
                <a:lnTo>
                  <a:pt x="4188" y="1346"/>
                </a:lnTo>
                <a:lnTo>
                  <a:pt x="4188" y="1315"/>
                </a:lnTo>
                <a:lnTo>
                  <a:pt x="4193" y="1341"/>
                </a:lnTo>
                <a:lnTo>
                  <a:pt x="4193" y="1366"/>
                </a:lnTo>
                <a:lnTo>
                  <a:pt x="4193" y="1356"/>
                </a:lnTo>
                <a:lnTo>
                  <a:pt x="4198" y="1366"/>
                </a:lnTo>
                <a:lnTo>
                  <a:pt x="4198" y="1398"/>
                </a:lnTo>
                <a:lnTo>
                  <a:pt x="4193" y="1366"/>
                </a:lnTo>
                <a:lnTo>
                  <a:pt x="4193" y="1356"/>
                </a:lnTo>
                <a:lnTo>
                  <a:pt x="4193" y="1366"/>
                </a:lnTo>
                <a:lnTo>
                  <a:pt x="4198" y="1429"/>
                </a:lnTo>
                <a:lnTo>
                  <a:pt x="4203" y="1460"/>
                </a:lnTo>
                <a:lnTo>
                  <a:pt x="4208" y="1481"/>
                </a:lnTo>
                <a:lnTo>
                  <a:pt x="4214" y="1481"/>
                </a:lnTo>
                <a:lnTo>
                  <a:pt x="4219" y="1543"/>
                </a:lnTo>
                <a:lnTo>
                  <a:pt x="4198" y="1455"/>
                </a:lnTo>
                <a:lnTo>
                  <a:pt x="4182" y="1366"/>
                </a:lnTo>
                <a:lnTo>
                  <a:pt x="4177" y="1315"/>
                </a:lnTo>
                <a:lnTo>
                  <a:pt x="4177" y="1304"/>
                </a:lnTo>
                <a:lnTo>
                  <a:pt x="4177" y="1283"/>
                </a:lnTo>
                <a:lnTo>
                  <a:pt x="4167" y="1205"/>
                </a:lnTo>
                <a:lnTo>
                  <a:pt x="4172" y="1263"/>
                </a:lnTo>
                <a:lnTo>
                  <a:pt x="4167" y="1247"/>
                </a:lnTo>
                <a:lnTo>
                  <a:pt x="4162" y="1164"/>
                </a:lnTo>
                <a:lnTo>
                  <a:pt x="4162" y="1231"/>
                </a:lnTo>
                <a:lnTo>
                  <a:pt x="4162" y="1216"/>
                </a:lnTo>
                <a:lnTo>
                  <a:pt x="4156" y="1148"/>
                </a:lnTo>
                <a:lnTo>
                  <a:pt x="4156" y="1159"/>
                </a:lnTo>
                <a:lnTo>
                  <a:pt x="4151" y="1148"/>
                </a:lnTo>
                <a:lnTo>
                  <a:pt x="4151" y="1122"/>
                </a:lnTo>
                <a:lnTo>
                  <a:pt x="4151" y="1133"/>
                </a:lnTo>
                <a:lnTo>
                  <a:pt x="4151" y="1138"/>
                </a:lnTo>
                <a:lnTo>
                  <a:pt x="4151" y="1133"/>
                </a:lnTo>
                <a:lnTo>
                  <a:pt x="4141" y="1044"/>
                </a:lnTo>
                <a:lnTo>
                  <a:pt x="4141" y="1039"/>
                </a:lnTo>
                <a:lnTo>
                  <a:pt x="4136" y="1044"/>
                </a:lnTo>
                <a:lnTo>
                  <a:pt x="4136" y="1029"/>
                </a:lnTo>
                <a:lnTo>
                  <a:pt x="4130" y="1013"/>
                </a:lnTo>
                <a:lnTo>
                  <a:pt x="4130" y="977"/>
                </a:lnTo>
                <a:lnTo>
                  <a:pt x="4125" y="956"/>
                </a:lnTo>
                <a:lnTo>
                  <a:pt x="4125" y="946"/>
                </a:lnTo>
                <a:lnTo>
                  <a:pt x="4115" y="920"/>
                </a:lnTo>
                <a:lnTo>
                  <a:pt x="4115" y="966"/>
                </a:lnTo>
                <a:lnTo>
                  <a:pt x="4110" y="909"/>
                </a:lnTo>
                <a:lnTo>
                  <a:pt x="4104" y="904"/>
                </a:lnTo>
                <a:lnTo>
                  <a:pt x="4104" y="920"/>
                </a:lnTo>
                <a:lnTo>
                  <a:pt x="4099" y="899"/>
                </a:lnTo>
                <a:lnTo>
                  <a:pt x="4120" y="1242"/>
                </a:lnTo>
                <a:lnTo>
                  <a:pt x="4094" y="863"/>
                </a:lnTo>
                <a:lnTo>
                  <a:pt x="4094" y="847"/>
                </a:lnTo>
                <a:lnTo>
                  <a:pt x="4094" y="774"/>
                </a:lnTo>
                <a:lnTo>
                  <a:pt x="4099" y="821"/>
                </a:lnTo>
                <a:lnTo>
                  <a:pt x="4099" y="707"/>
                </a:lnTo>
                <a:lnTo>
                  <a:pt x="4115" y="920"/>
                </a:lnTo>
                <a:lnTo>
                  <a:pt x="4125" y="946"/>
                </a:lnTo>
                <a:lnTo>
                  <a:pt x="4120" y="883"/>
                </a:lnTo>
                <a:lnTo>
                  <a:pt x="4115" y="837"/>
                </a:lnTo>
                <a:lnTo>
                  <a:pt x="4120" y="868"/>
                </a:lnTo>
                <a:lnTo>
                  <a:pt x="4125" y="946"/>
                </a:lnTo>
                <a:lnTo>
                  <a:pt x="4130" y="951"/>
                </a:lnTo>
                <a:lnTo>
                  <a:pt x="4110" y="774"/>
                </a:lnTo>
                <a:lnTo>
                  <a:pt x="4104" y="686"/>
                </a:lnTo>
                <a:lnTo>
                  <a:pt x="4110" y="759"/>
                </a:lnTo>
                <a:lnTo>
                  <a:pt x="4115" y="769"/>
                </a:lnTo>
                <a:lnTo>
                  <a:pt x="4110" y="738"/>
                </a:lnTo>
                <a:lnTo>
                  <a:pt x="4099" y="603"/>
                </a:lnTo>
                <a:lnTo>
                  <a:pt x="4099" y="598"/>
                </a:lnTo>
                <a:lnTo>
                  <a:pt x="4104" y="608"/>
                </a:lnTo>
                <a:lnTo>
                  <a:pt x="4104" y="634"/>
                </a:lnTo>
                <a:lnTo>
                  <a:pt x="4110" y="650"/>
                </a:lnTo>
                <a:lnTo>
                  <a:pt x="4115" y="722"/>
                </a:lnTo>
                <a:lnTo>
                  <a:pt x="4115" y="743"/>
                </a:lnTo>
                <a:lnTo>
                  <a:pt x="4115" y="738"/>
                </a:lnTo>
                <a:lnTo>
                  <a:pt x="4115" y="712"/>
                </a:lnTo>
                <a:lnTo>
                  <a:pt x="4120" y="774"/>
                </a:lnTo>
                <a:lnTo>
                  <a:pt x="4120" y="816"/>
                </a:lnTo>
                <a:lnTo>
                  <a:pt x="4120" y="831"/>
                </a:lnTo>
                <a:lnTo>
                  <a:pt x="4125" y="826"/>
                </a:lnTo>
                <a:lnTo>
                  <a:pt x="4125" y="821"/>
                </a:lnTo>
                <a:lnTo>
                  <a:pt x="4125" y="826"/>
                </a:lnTo>
                <a:lnTo>
                  <a:pt x="4130" y="873"/>
                </a:lnTo>
                <a:lnTo>
                  <a:pt x="4136" y="935"/>
                </a:lnTo>
                <a:lnTo>
                  <a:pt x="4136" y="946"/>
                </a:lnTo>
                <a:lnTo>
                  <a:pt x="4136" y="935"/>
                </a:lnTo>
                <a:lnTo>
                  <a:pt x="4136" y="909"/>
                </a:lnTo>
                <a:lnTo>
                  <a:pt x="4130" y="831"/>
                </a:lnTo>
                <a:lnTo>
                  <a:pt x="4130" y="816"/>
                </a:lnTo>
                <a:lnTo>
                  <a:pt x="4141" y="883"/>
                </a:lnTo>
                <a:lnTo>
                  <a:pt x="4141" y="889"/>
                </a:lnTo>
                <a:lnTo>
                  <a:pt x="4141" y="883"/>
                </a:lnTo>
                <a:lnTo>
                  <a:pt x="4136" y="878"/>
                </a:lnTo>
                <a:lnTo>
                  <a:pt x="4141" y="925"/>
                </a:lnTo>
                <a:lnTo>
                  <a:pt x="4146" y="920"/>
                </a:lnTo>
                <a:lnTo>
                  <a:pt x="4141" y="878"/>
                </a:lnTo>
                <a:lnTo>
                  <a:pt x="4146" y="842"/>
                </a:lnTo>
                <a:lnTo>
                  <a:pt x="4146" y="837"/>
                </a:lnTo>
                <a:lnTo>
                  <a:pt x="4146" y="847"/>
                </a:lnTo>
                <a:lnTo>
                  <a:pt x="4151" y="863"/>
                </a:lnTo>
                <a:lnTo>
                  <a:pt x="4156" y="920"/>
                </a:lnTo>
                <a:lnTo>
                  <a:pt x="4156" y="935"/>
                </a:lnTo>
                <a:lnTo>
                  <a:pt x="4162" y="920"/>
                </a:lnTo>
                <a:lnTo>
                  <a:pt x="4162" y="873"/>
                </a:lnTo>
                <a:lnTo>
                  <a:pt x="4162" y="785"/>
                </a:lnTo>
                <a:lnTo>
                  <a:pt x="4167" y="722"/>
                </a:lnTo>
                <a:lnTo>
                  <a:pt x="4167" y="712"/>
                </a:lnTo>
                <a:lnTo>
                  <a:pt x="4172" y="722"/>
                </a:lnTo>
                <a:lnTo>
                  <a:pt x="4177" y="774"/>
                </a:lnTo>
                <a:lnTo>
                  <a:pt x="4177" y="779"/>
                </a:lnTo>
                <a:lnTo>
                  <a:pt x="4182" y="769"/>
                </a:lnTo>
                <a:lnTo>
                  <a:pt x="4193" y="696"/>
                </a:lnTo>
                <a:lnTo>
                  <a:pt x="4172" y="655"/>
                </a:lnTo>
                <a:lnTo>
                  <a:pt x="4172" y="644"/>
                </a:lnTo>
                <a:lnTo>
                  <a:pt x="4177" y="634"/>
                </a:lnTo>
                <a:lnTo>
                  <a:pt x="4193" y="634"/>
                </a:lnTo>
                <a:lnTo>
                  <a:pt x="4208" y="639"/>
                </a:lnTo>
                <a:lnTo>
                  <a:pt x="4224" y="639"/>
                </a:lnTo>
                <a:lnTo>
                  <a:pt x="4224" y="644"/>
                </a:lnTo>
                <a:lnTo>
                  <a:pt x="4240" y="655"/>
                </a:lnTo>
                <a:lnTo>
                  <a:pt x="4245" y="660"/>
                </a:lnTo>
                <a:lnTo>
                  <a:pt x="4229" y="686"/>
                </a:lnTo>
                <a:lnTo>
                  <a:pt x="4208" y="707"/>
                </a:lnTo>
                <a:lnTo>
                  <a:pt x="4198" y="696"/>
                </a:lnTo>
                <a:lnTo>
                  <a:pt x="4198" y="743"/>
                </a:lnTo>
                <a:lnTo>
                  <a:pt x="4198" y="764"/>
                </a:lnTo>
                <a:lnTo>
                  <a:pt x="4203" y="753"/>
                </a:lnTo>
                <a:lnTo>
                  <a:pt x="4208" y="733"/>
                </a:lnTo>
                <a:lnTo>
                  <a:pt x="4214" y="753"/>
                </a:lnTo>
                <a:lnTo>
                  <a:pt x="4203" y="779"/>
                </a:lnTo>
                <a:lnTo>
                  <a:pt x="4182" y="816"/>
                </a:lnTo>
                <a:lnTo>
                  <a:pt x="4182" y="831"/>
                </a:lnTo>
                <a:lnTo>
                  <a:pt x="4188" y="826"/>
                </a:lnTo>
                <a:lnTo>
                  <a:pt x="4198" y="821"/>
                </a:lnTo>
                <a:lnTo>
                  <a:pt x="4203" y="821"/>
                </a:lnTo>
                <a:lnTo>
                  <a:pt x="4203" y="826"/>
                </a:lnTo>
                <a:lnTo>
                  <a:pt x="4198" y="842"/>
                </a:lnTo>
                <a:lnTo>
                  <a:pt x="4193" y="863"/>
                </a:lnTo>
                <a:lnTo>
                  <a:pt x="4188" y="878"/>
                </a:lnTo>
                <a:lnTo>
                  <a:pt x="4193" y="904"/>
                </a:lnTo>
                <a:lnTo>
                  <a:pt x="4193" y="915"/>
                </a:lnTo>
                <a:lnTo>
                  <a:pt x="4198" y="904"/>
                </a:lnTo>
                <a:lnTo>
                  <a:pt x="4203" y="889"/>
                </a:lnTo>
                <a:lnTo>
                  <a:pt x="4214" y="826"/>
                </a:lnTo>
                <a:lnTo>
                  <a:pt x="4224" y="816"/>
                </a:lnTo>
                <a:lnTo>
                  <a:pt x="4234" y="863"/>
                </a:lnTo>
                <a:lnTo>
                  <a:pt x="4234" y="868"/>
                </a:lnTo>
                <a:lnTo>
                  <a:pt x="4229" y="868"/>
                </a:lnTo>
                <a:lnTo>
                  <a:pt x="4224" y="863"/>
                </a:lnTo>
                <a:lnTo>
                  <a:pt x="4219" y="863"/>
                </a:lnTo>
                <a:lnTo>
                  <a:pt x="4214" y="920"/>
                </a:lnTo>
                <a:lnTo>
                  <a:pt x="4234" y="909"/>
                </a:lnTo>
                <a:lnTo>
                  <a:pt x="4234" y="904"/>
                </a:lnTo>
                <a:lnTo>
                  <a:pt x="4234" y="909"/>
                </a:lnTo>
                <a:lnTo>
                  <a:pt x="4266" y="894"/>
                </a:lnTo>
                <a:lnTo>
                  <a:pt x="4286" y="883"/>
                </a:lnTo>
                <a:lnTo>
                  <a:pt x="4292" y="868"/>
                </a:lnTo>
                <a:lnTo>
                  <a:pt x="4286" y="847"/>
                </a:lnTo>
                <a:lnTo>
                  <a:pt x="4271" y="821"/>
                </a:lnTo>
                <a:lnTo>
                  <a:pt x="4281" y="800"/>
                </a:lnTo>
                <a:lnTo>
                  <a:pt x="4281" y="779"/>
                </a:lnTo>
                <a:lnTo>
                  <a:pt x="4281" y="774"/>
                </a:lnTo>
                <a:lnTo>
                  <a:pt x="4286" y="774"/>
                </a:lnTo>
                <a:lnTo>
                  <a:pt x="4302" y="769"/>
                </a:lnTo>
                <a:lnTo>
                  <a:pt x="4312" y="769"/>
                </a:lnTo>
                <a:lnTo>
                  <a:pt x="4323" y="764"/>
                </a:lnTo>
                <a:lnTo>
                  <a:pt x="4317" y="764"/>
                </a:lnTo>
                <a:lnTo>
                  <a:pt x="4307" y="764"/>
                </a:lnTo>
                <a:lnTo>
                  <a:pt x="4276" y="769"/>
                </a:lnTo>
                <a:lnTo>
                  <a:pt x="4271" y="759"/>
                </a:lnTo>
                <a:lnTo>
                  <a:pt x="4297" y="753"/>
                </a:lnTo>
                <a:lnTo>
                  <a:pt x="4271" y="753"/>
                </a:lnTo>
                <a:lnTo>
                  <a:pt x="4260" y="738"/>
                </a:lnTo>
                <a:lnTo>
                  <a:pt x="4250" y="727"/>
                </a:lnTo>
                <a:lnTo>
                  <a:pt x="4260" y="717"/>
                </a:lnTo>
                <a:lnTo>
                  <a:pt x="4271" y="707"/>
                </a:lnTo>
                <a:lnTo>
                  <a:pt x="4266" y="712"/>
                </a:lnTo>
                <a:lnTo>
                  <a:pt x="4240" y="722"/>
                </a:lnTo>
                <a:lnTo>
                  <a:pt x="4234" y="717"/>
                </a:lnTo>
                <a:lnTo>
                  <a:pt x="4245" y="712"/>
                </a:lnTo>
                <a:lnTo>
                  <a:pt x="4255" y="707"/>
                </a:lnTo>
                <a:lnTo>
                  <a:pt x="4260" y="696"/>
                </a:lnTo>
                <a:lnTo>
                  <a:pt x="4260" y="691"/>
                </a:lnTo>
                <a:lnTo>
                  <a:pt x="4250" y="696"/>
                </a:lnTo>
                <a:lnTo>
                  <a:pt x="4234" y="707"/>
                </a:lnTo>
                <a:lnTo>
                  <a:pt x="4229" y="707"/>
                </a:lnTo>
                <a:lnTo>
                  <a:pt x="4234" y="691"/>
                </a:lnTo>
                <a:lnTo>
                  <a:pt x="4250" y="660"/>
                </a:lnTo>
                <a:lnTo>
                  <a:pt x="4271" y="670"/>
                </a:lnTo>
                <a:lnTo>
                  <a:pt x="4276" y="670"/>
                </a:lnTo>
                <a:lnTo>
                  <a:pt x="4276" y="681"/>
                </a:lnTo>
                <a:lnTo>
                  <a:pt x="4276" y="696"/>
                </a:lnTo>
                <a:lnTo>
                  <a:pt x="4281" y="707"/>
                </a:lnTo>
                <a:lnTo>
                  <a:pt x="4286" y="717"/>
                </a:lnTo>
                <a:lnTo>
                  <a:pt x="4307" y="722"/>
                </a:lnTo>
                <a:lnTo>
                  <a:pt x="4317" y="733"/>
                </a:lnTo>
                <a:lnTo>
                  <a:pt x="4323" y="733"/>
                </a:lnTo>
                <a:lnTo>
                  <a:pt x="4312" y="722"/>
                </a:lnTo>
                <a:lnTo>
                  <a:pt x="4354" y="722"/>
                </a:lnTo>
                <a:lnTo>
                  <a:pt x="4333" y="733"/>
                </a:lnTo>
                <a:lnTo>
                  <a:pt x="4323" y="733"/>
                </a:lnTo>
                <a:lnTo>
                  <a:pt x="4338" y="774"/>
                </a:lnTo>
                <a:lnTo>
                  <a:pt x="4343" y="800"/>
                </a:lnTo>
                <a:lnTo>
                  <a:pt x="4343" y="842"/>
                </a:lnTo>
                <a:lnTo>
                  <a:pt x="4343" y="909"/>
                </a:lnTo>
                <a:lnTo>
                  <a:pt x="4343" y="966"/>
                </a:lnTo>
                <a:lnTo>
                  <a:pt x="4343" y="982"/>
                </a:lnTo>
                <a:lnTo>
                  <a:pt x="4349" y="992"/>
                </a:lnTo>
                <a:lnTo>
                  <a:pt x="4359" y="1003"/>
                </a:lnTo>
                <a:lnTo>
                  <a:pt x="4375" y="1008"/>
                </a:lnTo>
                <a:lnTo>
                  <a:pt x="4395" y="1018"/>
                </a:lnTo>
                <a:lnTo>
                  <a:pt x="4395" y="587"/>
                </a:lnTo>
                <a:lnTo>
                  <a:pt x="4380" y="577"/>
                </a:lnTo>
                <a:lnTo>
                  <a:pt x="4364" y="556"/>
                </a:lnTo>
                <a:lnTo>
                  <a:pt x="4364" y="535"/>
                </a:lnTo>
                <a:lnTo>
                  <a:pt x="4369" y="515"/>
                </a:lnTo>
                <a:lnTo>
                  <a:pt x="2276" y="2364"/>
                </a:lnTo>
                <a:lnTo>
                  <a:pt x="3964" y="151"/>
                </a:lnTo>
                <a:lnTo>
                  <a:pt x="3964" y="146"/>
                </a:lnTo>
                <a:lnTo>
                  <a:pt x="3969" y="146"/>
                </a:lnTo>
                <a:lnTo>
                  <a:pt x="3964" y="151"/>
                </a:lnTo>
                <a:lnTo>
                  <a:pt x="2276" y="2364"/>
                </a:lnTo>
                <a:lnTo>
                  <a:pt x="3164" y="733"/>
                </a:lnTo>
                <a:lnTo>
                  <a:pt x="3133" y="743"/>
                </a:lnTo>
                <a:lnTo>
                  <a:pt x="3112" y="748"/>
                </a:lnTo>
                <a:lnTo>
                  <a:pt x="3091" y="753"/>
                </a:lnTo>
                <a:lnTo>
                  <a:pt x="3065" y="759"/>
                </a:lnTo>
                <a:lnTo>
                  <a:pt x="3055" y="722"/>
                </a:lnTo>
                <a:lnTo>
                  <a:pt x="3081" y="707"/>
                </a:lnTo>
                <a:lnTo>
                  <a:pt x="3097" y="702"/>
                </a:lnTo>
                <a:lnTo>
                  <a:pt x="3117" y="702"/>
                </a:lnTo>
                <a:lnTo>
                  <a:pt x="3133" y="702"/>
                </a:lnTo>
                <a:lnTo>
                  <a:pt x="3149" y="702"/>
                </a:lnTo>
                <a:lnTo>
                  <a:pt x="3175" y="686"/>
                </a:lnTo>
                <a:lnTo>
                  <a:pt x="3195" y="686"/>
                </a:lnTo>
                <a:lnTo>
                  <a:pt x="3211" y="691"/>
                </a:lnTo>
                <a:lnTo>
                  <a:pt x="3226" y="702"/>
                </a:lnTo>
                <a:lnTo>
                  <a:pt x="3232" y="717"/>
                </a:lnTo>
                <a:lnTo>
                  <a:pt x="3211" y="722"/>
                </a:lnTo>
                <a:lnTo>
                  <a:pt x="3200" y="722"/>
                </a:lnTo>
                <a:lnTo>
                  <a:pt x="3195" y="727"/>
                </a:lnTo>
                <a:lnTo>
                  <a:pt x="3159" y="738"/>
                </a:lnTo>
                <a:lnTo>
                  <a:pt x="3143" y="743"/>
                </a:lnTo>
                <a:lnTo>
                  <a:pt x="3149" y="738"/>
                </a:lnTo>
                <a:lnTo>
                  <a:pt x="3164" y="733"/>
                </a:lnTo>
                <a:lnTo>
                  <a:pt x="2276" y="2364"/>
                </a:lnTo>
                <a:lnTo>
                  <a:pt x="3226" y="733"/>
                </a:lnTo>
                <a:lnTo>
                  <a:pt x="3216" y="738"/>
                </a:lnTo>
                <a:lnTo>
                  <a:pt x="3200" y="738"/>
                </a:lnTo>
                <a:lnTo>
                  <a:pt x="3185" y="738"/>
                </a:lnTo>
                <a:lnTo>
                  <a:pt x="3175" y="743"/>
                </a:lnTo>
                <a:lnTo>
                  <a:pt x="3159" y="748"/>
                </a:lnTo>
                <a:lnTo>
                  <a:pt x="3159" y="743"/>
                </a:lnTo>
                <a:lnTo>
                  <a:pt x="3169" y="738"/>
                </a:lnTo>
                <a:lnTo>
                  <a:pt x="3237" y="722"/>
                </a:lnTo>
                <a:lnTo>
                  <a:pt x="3237" y="727"/>
                </a:lnTo>
                <a:lnTo>
                  <a:pt x="3237" y="733"/>
                </a:lnTo>
                <a:lnTo>
                  <a:pt x="3226" y="733"/>
                </a:lnTo>
                <a:lnTo>
                  <a:pt x="2276" y="2364"/>
                </a:lnTo>
                <a:lnTo>
                  <a:pt x="3330" y="779"/>
                </a:lnTo>
                <a:lnTo>
                  <a:pt x="3315" y="769"/>
                </a:lnTo>
                <a:lnTo>
                  <a:pt x="3330" y="774"/>
                </a:lnTo>
                <a:lnTo>
                  <a:pt x="3330" y="779"/>
                </a:lnTo>
                <a:lnTo>
                  <a:pt x="2276" y="2364"/>
                </a:lnTo>
                <a:lnTo>
                  <a:pt x="3258" y="1086"/>
                </a:lnTo>
                <a:lnTo>
                  <a:pt x="3325" y="1065"/>
                </a:lnTo>
                <a:lnTo>
                  <a:pt x="3330" y="1070"/>
                </a:lnTo>
                <a:lnTo>
                  <a:pt x="3258" y="1086"/>
                </a:lnTo>
                <a:lnTo>
                  <a:pt x="2276" y="2364"/>
                </a:lnTo>
                <a:lnTo>
                  <a:pt x="3330" y="1044"/>
                </a:lnTo>
                <a:lnTo>
                  <a:pt x="3299" y="1050"/>
                </a:lnTo>
                <a:lnTo>
                  <a:pt x="3232" y="1065"/>
                </a:lnTo>
                <a:lnTo>
                  <a:pt x="3175" y="1070"/>
                </a:lnTo>
                <a:lnTo>
                  <a:pt x="3154" y="1070"/>
                </a:lnTo>
                <a:lnTo>
                  <a:pt x="3143" y="1065"/>
                </a:lnTo>
                <a:lnTo>
                  <a:pt x="3138" y="1060"/>
                </a:lnTo>
                <a:lnTo>
                  <a:pt x="3138" y="1050"/>
                </a:lnTo>
                <a:lnTo>
                  <a:pt x="3154" y="1055"/>
                </a:lnTo>
                <a:lnTo>
                  <a:pt x="3185" y="1055"/>
                </a:lnTo>
                <a:lnTo>
                  <a:pt x="3247" y="1044"/>
                </a:lnTo>
                <a:lnTo>
                  <a:pt x="3346" y="1018"/>
                </a:lnTo>
                <a:lnTo>
                  <a:pt x="3330" y="1044"/>
                </a:lnTo>
                <a:lnTo>
                  <a:pt x="2276" y="2364"/>
                </a:lnTo>
                <a:lnTo>
                  <a:pt x="3367" y="1055"/>
                </a:lnTo>
                <a:lnTo>
                  <a:pt x="3367" y="1044"/>
                </a:lnTo>
                <a:lnTo>
                  <a:pt x="3377" y="1039"/>
                </a:lnTo>
                <a:lnTo>
                  <a:pt x="3382" y="1055"/>
                </a:lnTo>
                <a:lnTo>
                  <a:pt x="3367" y="1055"/>
                </a:lnTo>
                <a:lnTo>
                  <a:pt x="2276" y="2364"/>
                </a:lnTo>
                <a:lnTo>
                  <a:pt x="286" y="2941"/>
                </a:lnTo>
                <a:lnTo>
                  <a:pt x="286" y="2956"/>
                </a:lnTo>
                <a:lnTo>
                  <a:pt x="281" y="2967"/>
                </a:lnTo>
                <a:lnTo>
                  <a:pt x="286" y="2941"/>
                </a:lnTo>
                <a:lnTo>
                  <a:pt x="2276" y="2364"/>
                </a:lnTo>
                <a:lnTo>
                  <a:pt x="286" y="3018"/>
                </a:lnTo>
                <a:lnTo>
                  <a:pt x="281" y="2987"/>
                </a:lnTo>
                <a:lnTo>
                  <a:pt x="281" y="2982"/>
                </a:lnTo>
                <a:lnTo>
                  <a:pt x="281" y="2987"/>
                </a:lnTo>
                <a:lnTo>
                  <a:pt x="286" y="3003"/>
                </a:lnTo>
                <a:lnTo>
                  <a:pt x="286" y="3008"/>
                </a:lnTo>
                <a:lnTo>
                  <a:pt x="286" y="3018"/>
                </a:lnTo>
                <a:lnTo>
                  <a:pt x="2276" y="2364"/>
                </a:lnTo>
                <a:lnTo>
                  <a:pt x="286" y="2805"/>
                </a:lnTo>
                <a:lnTo>
                  <a:pt x="286" y="2795"/>
                </a:lnTo>
                <a:lnTo>
                  <a:pt x="291" y="2811"/>
                </a:lnTo>
                <a:lnTo>
                  <a:pt x="286" y="2805"/>
                </a:lnTo>
                <a:lnTo>
                  <a:pt x="2276" y="2364"/>
                </a:lnTo>
                <a:lnTo>
                  <a:pt x="291" y="2842"/>
                </a:lnTo>
                <a:lnTo>
                  <a:pt x="291" y="2831"/>
                </a:lnTo>
                <a:lnTo>
                  <a:pt x="291" y="2811"/>
                </a:lnTo>
                <a:lnTo>
                  <a:pt x="291" y="2842"/>
                </a:lnTo>
                <a:lnTo>
                  <a:pt x="2276" y="2364"/>
                </a:lnTo>
                <a:lnTo>
                  <a:pt x="302" y="2863"/>
                </a:lnTo>
                <a:lnTo>
                  <a:pt x="302" y="2852"/>
                </a:lnTo>
                <a:lnTo>
                  <a:pt x="307" y="2852"/>
                </a:lnTo>
                <a:lnTo>
                  <a:pt x="307" y="2842"/>
                </a:lnTo>
                <a:lnTo>
                  <a:pt x="307" y="2852"/>
                </a:lnTo>
                <a:lnTo>
                  <a:pt x="302" y="2863"/>
                </a:lnTo>
                <a:lnTo>
                  <a:pt x="2276" y="2364"/>
                </a:lnTo>
                <a:lnTo>
                  <a:pt x="317" y="2889"/>
                </a:lnTo>
                <a:lnTo>
                  <a:pt x="307" y="2925"/>
                </a:lnTo>
                <a:lnTo>
                  <a:pt x="317" y="2894"/>
                </a:lnTo>
                <a:lnTo>
                  <a:pt x="307" y="2894"/>
                </a:lnTo>
                <a:lnTo>
                  <a:pt x="317" y="2889"/>
                </a:lnTo>
                <a:lnTo>
                  <a:pt x="2276" y="2364"/>
                </a:lnTo>
                <a:lnTo>
                  <a:pt x="317" y="2613"/>
                </a:lnTo>
                <a:lnTo>
                  <a:pt x="307" y="2613"/>
                </a:lnTo>
                <a:lnTo>
                  <a:pt x="307" y="2618"/>
                </a:lnTo>
                <a:lnTo>
                  <a:pt x="307" y="2613"/>
                </a:lnTo>
                <a:lnTo>
                  <a:pt x="307" y="2593"/>
                </a:lnTo>
                <a:lnTo>
                  <a:pt x="302" y="2608"/>
                </a:lnTo>
                <a:lnTo>
                  <a:pt x="302" y="2593"/>
                </a:lnTo>
                <a:lnTo>
                  <a:pt x="307" y="2577"/>
                </a:lnTo>
                <a:lnTo>
                  <a:pt x="307" y="2567"/>
                </a:lnTo>
                <a:lnTo>
                  <a:pt x="296" y="2567"/>
                </a:lnTo>
                <a:lnTo>
                  <a:pt x="302" y="2551"/>
                </a:lnTo>
                <a:lnTo>
                  <a:pt x="307" y="2546"/>
                </a:lnTo>
                <a:lnTo>
                  <a:pt x="317" y="2613"/>
                </a:lnTo>
                <a:lnTo>
                  <a:pt x="317" y="2618"/>
                </a:lnTo>
                <a:lnTo>
                  <a:pt x="317" y="2613"/>
                </a:lnTo>
                <a:lnTo>
                  <a:pt x="2276" y="2364"/>
                </a:lnTo>
                <a:lnTo>
                  <a:pt x="2884" y="2655"/>
                </a:lnTo>
                <a:lnTo>
                  <a:pt x="2868" y="2660"/>
                </a:lnTo>
                <a:lnTo>
                  <a:pt x="2868" y="2650"/>
                </a:lnTo>
                <a:lnTo>
                  <a:pt x="2873" y="2644"/>
                </a:lnTo>
                <a:lnTo>
                  <a:pt x="2878" y="2639"/>
                </a:lnTo>
                <a:lnTo>
                  <a:pt x="2884" y="2655"/>
                </a:lnTo>
                <a:lnTo>
                  <a:pt x="2276" y="2364"/>
                </a:lnTo>
                <a:lnTo>
                  <a:pt x="3372" y="1657"/>
                </a:lnTo>
                <a:lnTo>
                  <a:pt x="3377" y="1652"/>
                </a:lnTo>
                <a:lnTo>
                  <a:pt x="3388" y="1694"/>
                </a:lnTo>
                <a:lnTo>
                  <a:pt x="3372" y="1657"/>
                </a:lnTo>
                <a:lnTo>
                  <a:pt x="2276" y="2364"/>
                </a:lnTo>
                <a:lnTo>
                  <a:pt x="3476" y="1657"/>
                </a:lnTo>
                <a:lnTo>
                  <a:pt x="3476" y="1642"/>
                </a:lnTo>
                <a:lnTo>
                  <a:pt x="3486" y="1657"/>
                </a:lnTo>
                <a:lnTo>
                  <a:pt x="3476" y="1657"/>
                </a:lnTo>
                <a:lnTo>
                  <a:pt x="2276" y="2364"/>
                </a:lnTo>
                <a:lnTo>
                  <a:pt x="3486" y="1704"/>
                </a:lnTo>
                <a:lnTo>
                  <a:pt x="3481" y="1683"/>
                </a:lnTo>
                <a:lnTo>
                  <a:pt x="3486" y="1694"/>
                </a:lnTo>
                <a:lnTo>
                  <a:pt x="3486" y="1704"/>
                </a:lnTo>
                <a:lnTo>
                  <a:pt x="2276" y="2364"/>
                </a:lnTo>
                <a:lnTo>
                  <a:pt x="3517" y="1112"/>
                </a:lnTo>
                <a:lnTo>
                  <a:pt x="3523" y="1102"/>
                </a:lnTo>
                <a:lnTo>
                  <a:pt x="3528" y="1117"/>
                </a:lnTo>
                <a:lnTo>
                  <a:pt x="3528" y="1122"/>
                </a:lnTo>
                <a:lnTo>
                  <a:pt x="3533" y="1148"/>
                </a:lnTo>
                <a:lnTo>
                  <a:pt x="3517" y="1128"/>
                </a:lnTo>
                <a:lnTo>
                  <a:pt x="3517" y="1122"/>
                </a:lnTo>
                <a:lnTo>
                  <a:pt x="3517" y="1112"/>
                </a:lnTo>
                <a:lnTo>
                  <a:pt x="2276" y="2364"/>
                </a:lnTo>
                <a:lnTo>
                  <a:pt x="3533" y="1491"/>
                </a:lnTo>
                <a:lnTo>
                  <a:pt x="3528" y="1502"/>
                </a:lnTo>
                <a:lnTo>
                  <a:pt x="3523" y="1470"/>
                </a:lnTo>
                <a:lnTo>
                  <a:pt x="3533" y="1486"/>
                </a:lnTo>
                <a:lnTo>
                  <a:pt x="3533" y="1491"/>
                </a:lnTo>
                <a:lnTo>
                  <a:pt x="3533" y="1486"/>
                </a:lnTo>
                <a:lnTo>
                  <a:pt x="3533" y="1491"/>
                </a:lnTo>
                <a:lnTo>
                  <a:pt x="2276" y="2364"/>
                </a:lnTo>
                <a:lnTo>
                  <a:pt x="3533" y="1678"/>
                </a:lnTo>
                <a:lnTo>
                  <a:pt x="3528" y="1678"/>
                </a:lnTo>
                <a:lnTo>
                  <a:pt x="3538" y="1626"/>
                </a:lnTo>
                <a:lnTo>
                  <a:pt x="3538" y="1652"/>
                </a:lnTo>
                <a:lnTo>
                  <a:pt x="3538" y="1663"/>
                </a:lnTo>
                <a:lnTo>
                  <a:pt x="3538" y="1673"/>
                </a:lnTo>
                <a:lnTo>
                  <a:pt x="3533" y="1678"/>
                </a:lnTo>
                <a:lnTo>
                  <a:pt x="2276" y="2364"/>
                </a:lnTo>
                <a:lnTo>
                  <a:pt x="3543" y="1470"/>
                </a:lnTo>
                <a:lnTo>
                  <a:pt x="3538" y="1465"/>
                </a:lnTo>
                <a:lnTo>
                  <a:pt x="3538" y="1470"/>
                </a:lnTo>
                <a:lnTo>
                  <a:pt x="3533" y="1444"/>
                </a:lnTo>
                <a:lnTo>
                  <a:pt x="3538" y="1341"/>
                </a:lnTo>
                <a:lnTo>
                  <a:pt x="3543" y="1470"/>
                </a:lnTo>
                <a:lnTo>
                  <a:pt x="2276" y="2364"/>
                </a:lnTo>
                <a:lnTo>
                  <a:pt x="3559" y="1522"/>
                </a:lnTo>
                <a:lnTo>
                  <a:pt x="3549" y="1486"/>
                </a:lnTo>
                <a:lnTo>
                  <a:pt x="3543" y="1335"/>
                </a:lnTo>
                <a:lnTo>
                  <a:pt x="3538" y="1263"/>
                </a:lnTo>
                <a:lnTo>
                  <a:pt x="3528" y="1185"/>
                </a:lnTo>
                <a:lnTo>
                  <a:pt x="3533" y="1179"/>
                </a:lnTo>
                <a:lnTo>
                  <a:pt x="3538" y="1169"/>
                </a:lnTo>
                <a:lnTo>
                  <a:pt x="3549" y="1247"/>
                </a:lnTo>
                <a:lnTo>
                  <a:pt x="3559" y="1330"/>
                </a:lnTo>
                <a:lnTo>
                  <a:pt x="3564" y="1424"/>
                </a:lnTo>
                <a:lnTo>
                  <a:pt x="3559" y="1522"/>
                </a:lnTo>
                <a:lnTo>
                  <a:pt x="2276" y="2364"/>
                </a:lnTo>
                <a:lnTo>
                  <a:pt x="4328" y="2920"/>
                </a:lnTo>
                <a:lnTo>
                  <a:pt x="4338" y="2920"/>
                </a:lnTo>
                <a:lnTo>
                  <a:pt x="4333" y="2925"/>
                </a:lnTo>
                <a:lnTo>
                  <a:pt x="4328" y="2935"/>
                </a:lnTo>
                <a:lnTo>
                  <a:pt x="4317" y="2925"/>
                </a:lnTo>
                <a:lnTo>
                  <a:pt x="4323" y="2920"/>
                </a:lnTo>
                <a:lnTo>
                  <a:pt x="4328" y="2920"/>
                </a:lnTo>
                <a:lnTo>
                  <a:pt x="2276" y="2364"/>
                </a:lnTo>
                <a:lnTo>
                  <a:pt x="4317" y="2915"/>
                </a:lnTo>
                <a:lnTo>
                  <a:pt x="4323" y="2915"/>
                </a:lnTo>
                <a:lnTo>
                  <a:pt x="4323" y="2920"/>
                </a:lnTo>
                <a:lnTo>
                  <a:pt x="4317" y="2925"/>
                </a:lnTo>
                <a:lnTo>
                  <a:pt x="4312" y="2925"/>
                </a:lnTo>
                <a:lnTo>
                  <a:pt x="4317" y="2915"/>
                </a:lnTo>
                <a:lnTo>
                  <a:pt x="2276" y="2364"/>
                </a:lnTo>
                <a:lnTo>
                  <a:pt x="4323" y="2811"/>
                </a:lnTo>
                <a:lnTo>
                  <a:pt x="4317" y="2816"/>
                </a:lnTo>
                <a:lnTo>
                  <a:pt x="4317" y="2805"/>
                </a:lnTo>
                <a:lnTo>
                  <a:pt x="4317" y="2811"/>
                </a:lnTo>
                <a:lnTo>
                  <a:pt x="4323" y="2811"/>
                </a:lnTo>
                <a:lnTo>
                  <a:pt x="2276" y="2364"/>
                </a:lnTo>
                <a:lnTo>
                  <a:pt x="4338" y="1751"/>
                </a:lnTo>
                <a:lnTo>
                  <a:pt x="4338" y="1756"/>
                </a:lnTo>
                <a:lnTo>
                  <a:pt x="4343" y="1772"/>
                </a:lnTo>
                <a:lnTo>
                  <a:pt x="4338" y="1787"/>
                </a:lnTo>
                <a:lnTo>
                  <a:pt x="4349" y="1777"/>
                </a:lnTo>
                <a:lnTo>
                  <a:pt x="4349" y="1782"/>
                </a:lnTo>
                <a:lnTo>
                  <a:pt x="4333" y="1808"/>
                </a:lnTo>
                <a:lnTo>
                  <a:pt x="4328" y="1834"/>
                </a:lnTo>
                <a:lnTo>
                  <a:pt x="4328" y="1839"/>
                </a:lnTo>
                <a:lnTo>
                  <a:pt x="4323" y="1834"/>
                </a:lnTo>
                <a:lnTo>
                  <a:pt x="4328" y="1808"/>
                </a:lnTo>
                <a:lnTo>
                  <a:pt x="4338" y="1787"/>
                </a:lnTo>
                <a:lnTo>
                  <a:pt x="4317" y="1813"/>
                </a:lnTo>
                <a:lnTo>
                  <a:pt x="4307" y="1834"/>
                </a:lnTo>
                <a:lnTo>
                  <a:pt x="4302" y="1829"/>
                </a:lnTo>
                <a:lnTo>
                  <a:pt x="4297" y="1824"/>
                </a:lnTo>
                <a:lnTo>
                  <a:pt x="4302" y="1813"/>
                </a:lnTo>
                <a:lnTo>
                  <a:pt x="4312" y="1787"/>
                </a:lnTo>
                <a:lnTo>
                  <a:pt x="4338" y="1751"/>
                </a:lnTo>
                <a:lnTo>
                  <a:pt x="2276" y="2364"/>
                </a:lnTo>
                <a:lnTo>
                  <a:pt x="4292" y="1948"/>
                </a:lnTo>
                <a:lnTo>
                  <a:pt x="4286" y="1974"/>
                </a:lnTo>
                <a:lnTo>
                  <a:pt x="4281" y="1969"/>
                </a:lnTo>
                <a:lnTo>
                  <a:pt x="4276" y="1969"/>
                </a:lnTo>
                <a:lnTo>
                  <a:pt x="4281" y="1964"/>
                </a:lnTo>
                <a:lnTo>
                  <a:pt x="4292" y="1948"/>
                </a:lnTo>
                <a:lnTo>
                  <a:pt x="2276" y="2364"/>
                </a:lnTo>
                <a:lnTo>
                  <a:pt x="4037" y="2411"/>
                </a:lnTo>
                <a:lnTo>
                  <a:pt x="4047" y="2405"/>
                </a:lnTo>
                <a:lnTo>
                  <a:pt x="4063" y="2395"/>
                </a:lnTo>
                <a:lnTo>
                  <a:pt x="4073" y="2390"/>
                </a:lnTo>
                <a:lnTo>
                  <a:pt x="4079" y="2400"/>
                </a:lnTo>
                <a:lnTo>
                  <a:pt x="4058" y="2411"/>
                </a:lnTo>
                <a:lnTo>
                  <a:pt x="4047" y="2411"/>
                </a:lnTo>
                <a:lnTo>
                  <a:pt x="4037" y="2411"/>
                </a:lnTo>
                <a:lnTo>
                  <a:pt x="2276" y="2364"/>
                </a:lnTo>
                <a:lnTo>
                  <a:pt x="4032" y="2416"/>
                </a:lnTo>
                <a:lnTo>
                  <a:pt x="4047" y="2426"/>
                </a:lnTo>
                <a:lnTo>
                  <a:pt x="4047" y="2431"/>
                </a:lnTo>
                <a:lnTo>
                  <a:pt x="4037" y="2437"/>
                </a:lnTo>
                <a:lnTo>
                  <a:pt x="4053" y="2437"/>
                </a:lnTo>
                <a:lnTo>
                  <a:pt x="4047" y="2442"/>
                </a:lnTo>
                <a:lnTo>
                  <a:pt x="4037" y="2447"/>
                </a:lnTo>
                <a:lnTo>
                  <a:pt x="4053" y="2457"/>
                </a:lnTo>
                <a:lnTo>
                  <a:pt x="4068" y="2437"/>
                </a:lnTo>
                <a:lnTo>
                  <a:pt x="4073" y="2431"/>
                </a:lnTo>
                <a:lnTo>
                  <a:pt x="4068" y="2426"/>
                </a:lnTo>
                <a:lnTo>
                  <a:pt x="4079" y="2426"/>
                </a:lnTo>
                <a:lnTo>
                  <a:pt x="4079" y="2442"/>
                </a:lnTo>
                <a:lnTo>
                  <a:pt x="4073" y="2457"/>
                </a:lnTo>
                <a:lnTo>
                  <a:pt x="4068" y="2463"/>
                </a:lnTo>
                <a:lnTo>
                  <a:pt x="4073" y="2463"/>
                </a:lnTo>
                <a:lnTo>
                  <a:pt x="4068" y="2468"/>
                </a:lnTo>
                <a:lnTo>
                  <a:pt x="4063" y="2478"/>
                </a:lnTo>
                <a:lnTo>
                  <a:pt x="4063" y="2483"/>
                </a:lnTo>
                <a:lnTo>
                  <a:pt x="4053" y="2504"/>
                </a:lnTo>
                <a:lnTo>
                  <a:pt x="4042" y="2504"/>
                </a:lnTo>
                <a:lnTo>
                  <a:pt x="4032" y="2452"/>
                </a:lnTo>
                <a:lnTo>
                  <a:pt x="4032" y="2431"/>
                </a:lnTo>
                <a:lnTo>
                  <a:pt x="4032" y="2416"/>
                </a:lnTo>
                <a:lnTo>
                  <a:pt x="2276" y="2364"/>
                </a:lnTo>
                <a:lnTo>
                  <a:pt x="3891" y="317"/>
                </a:lnTo>
                <a:lnTo>
                  <a:pt x="3860" y="302"/>
                </a:lnTo>
                <a:lnTo>
                  <a:pt x="3886" y="317"/>
                </a:lnTo>
                <a:lnTo>
                  <a:pt x="3876" y="322"/>
                </a:lnTo>
                <a:lnTo>
                  <a:pt x="3845" y="286"/>
                </a:lnTo>
                <a:lnTo>
                  <a:pt x="3803" y="260"/>
                </a:lnTo>
                <a:lnTo>
                  <a:pt x="3741" y="218"/>
                </a:lnTo>
                <a:lnTo>
                  <a:pt x="3746" y="218"/>
                </a:lnTo>
                <a:lnTo>
                  <a:pt x="3746" y="213"/>
                </a:lnTo>
                <a:lnTo>
                  <a:pt x="3762" y="218"/>
                </a:lnTo>
                <a:lnTo>
                  <a:pt x="3772" y="218"/>
                </a:lnTo>
                <a:lnTo>
                  <a:pt x="3824" y="265"/>
                </a:lnTo>
                <a:lnTo>
                  <a:pt x="3829" y="270"/>
                </a:lnTo>
                <a:lnTo>
                  <a:pt x="3871" y="291"/>
                </a:lnTo>
                <a:lnTo>
                  <a:pt x="3902" y="312"/>
                </a:lnTo>
                <a:lnTo>
                  <a:pt x="3891" y="317"/>
                </a:lnTo>
                <a:lnTo>
                  <a:pt x="2276" y="2364"/>
                </a:lnTo>
                <a:lnTo>
                  <a:pt x="3964" y="353"/>
                </a:lnTo>
                <a:lnTo>
                  <a:pt x="3959" y="353"/>
                </a:lnTo>
                <a:lnTo>
                  <a:pt x="3949" y="359"/>
                </a:lnTo>
                <a:lnTo>
                  <a:pt x="3923" y="353"/>
                </a:lnTo>
                <a:lnTo>
                  <a:pt x="3917" y="348"/>
                </a:lnTo>
                <a:lnTo>
                  <a:pt x="3912" y="343"/>
                </a:lnTo>
                <a:lnTo>
                  <a:pt x="3923" y="338"/>
                </a:lnTo>
                <a:lnTo>
                  <a:pt x="3928" y="338"/>
                </a:lnTo>
                <a:lnTo>
                  <a:pt x="3923" y="333"/>
                </a:lnTo>
                <a:lnTo>
                  <a:pt x="3912" y="333"/>
                </a:lnTo>
                <a:lnTo>
                  <a:pt x="3912" y="327"/>
                </a:lnTo>
                <a:lnTo>
                  <a:pt x="3917" y="322"/>
                </a:lnTo>
                <a:lnTo>
                  <a:pt x="3954" y="343"/>
                </a:lnTo>
                <a:lnTo>
                  <a:pt x="3964" y="353"/>
                </a:lnTo>
                <a:lnTo>
                  <a:pt x="2276" y="2364"/>
                </a:lnTo>
                <a:lnTo>
                  <a:pt x="3990" y="327"/>
                </a:lnTo>
                <a:lnTo>
                  <a:pt x="3964" y="322"/>
                </a:lnTo>
                <a:lnTo>
                  <a:pt x="3959" y="322"/>
                </a:lnTo>
                <a:lnTo>
                  <a:pt x="3964" y="327"/>
                </a:lnTo>
                <a:lnTo>
                  <a:pt x="3980" y="338"/>
                </a:lnTo>
                <a:lnTo>
                  <a:pt x="3980" y="343"/>
                </a:lnTo>
                <a:lnTo>
                  <a:pt x="3907" y="312"/>
                </a:lnTo>
                <a:lnTo>
                  <a:pt x="3845" y="270"/>
                </a:lnTo>
                <a:lnTo>
                  <a:pt x="3850" y="270"/>
                </a:lnTo>
                <a:lnTo>
                  <a:pt x="3855" y="270"/>
                </a:lnTo>
                <a:lnTo>
                  <a:pt x="3855" y="265"/>
                </a:lnTo>
                <a:lnTo>
                  <a:pt x="3850" y="265"/>
                </a:lnTo>
                <a:lnTo>
                  <a:pt x="3845" y="265"/>
                </a:lnTo>
                <a:lnTo>
                  <a:pt x="3840" y="260"/>
                </a:lnTo>
                <a:lnTo>
                  <a:pt x="3840" y="265"/>
                </a:lnTo>
                <a:lnTo>
                  <a:pt x="3829" y="260"/>
                </a:lnTo>
                <a:lnTo>
                  <a:pt x="3808" y="244"/>
                </a:lnTo>
                <a:lnTo>
                  <a:pt x="3788" y="234"/>
                </a:lnTo>
                <a:lnTo>
                  <a:pt x="3772" y="224"/>
                </a:lnTo>
                <a:lnTo>
                  <a:pt x="3788" y="229"/>
                </a:lnTo>
                <a:lnTo>
                  <a:pt x="3798" y="229"/>
                </a:lnTo>
                <a:lnTo>
                  <a:pt x="3798" y="224"/>
                </a:lnTo>
                <a:lnTo>
                  <a:pt x="3819" y="234"/>
                </a:lnTo>
                <a:lnTo>
                  <a:pt x="3798" y="224"/>
                </a:lnTo>
                <a:lnTo>
                  <a:pt x="3803" y="218"/>
                </a:lnTo>
                <a:lnTo>
                  <a:pt x="3803" y="213"/>
                </a:lnTo>
                <a:lnTo>
                  <a:pt x="3798" y="213"/>
                </a:lnTo>
                <a:lnTo>
                  <a:pt x="3788" y="218"/>
                </a:lnTo>
                <a:lnTo>
                  <a:pt x="3782" y="218"/>
                </a:lnTo>
                <a:lnTo>
                  <a:pt x="3793" y="218"/>
                </a:lnTo>
                <a:lnTo>
                  <a:pt x="3782" y="213"/>
                </a:lnTo>
                <a:lnTo>
                  <a:pt x="3772" y="213"/>
                </a:lnTo>
                <a:lnTo>
                  <a:pt x="3767" y="213"/>
                </a:lnTo>
                <a:lnTo>
                  <a:pt x="3762" y="213"/>
                </a:lnTo>
                <a:lnTo>
                  <a:pt x="3767" y="213"/>
                </a:lnTo>
                <a:lnTo>
                  <a:pt x="3756" y="208"/>
                </a:lnTo>
                <a:lnTo>
                  <a:pt x="3751" y="208"/>
                </a:lnTo>
                <a:lnTo>
                  <a:pt x="3741" y="203"/>
                </a:lnTo>
                <a:lnTo>
                  <a:pt x="3720" y="198"/>
                </a:lnTo>
                <a:lnTo>
                  <a:pt x="3730" y="177"/>
                </a:lnTo>
                <a:lnTo>
                  <a:pt x="3725" y="172"/>
                </a:lnTo>
                <a:lnTo>
                  <a:pt x="3720" y="172"/>
                </a:lnTo>
                <a:lnTo>
                  <a:pt x="3720" y="177"/>
                </a:lnTo>
                <a:lnTo>
                  <a:pt x="3715" y="182"/>
                </a:lnTo>
                <a:lnTo>
                  <a:pt x="3699" y="177"/>
                </a:lnTo>
                <a:lnTo>
                  <a:pt x="3689" y="172"/>
                </a:lnTo>
                <a:lnTo>
                  <a:pt x="3704" y="161"/>
                </a:lnTo>
                <a:lnTo>
                  <a:pt x="3730" y="172"/>
                </a:lnTo>
                <a:lnTo>
                  <a:pt x="3710" y="156"/>
                </a:lnTo>
                <a:lnTo>
                  <a:pt x="3725" y="146"/>
                </a:lnTo>
                <a:lnTo>
                  <a:pt x="3814" y="208"/>
                </a:lnTo>
                <a:lnTo>
                  <a:pt x="3814" y="203"/>
                </a:lnTo>
                <a:lnTo>
                  <a:pt x="3793" y="187"/>
                </a:lnTo>
                <a:lnTo>
                  <a:pt x="3767" y="166"/>
                </a:lnTo>
                <a:lnTo>
                  <a:pt x="3741" y="135"/>
                </a:lnTo>
                <a:lnTo>
                  <a:pt x="3741" y="130"/>
                </a:lnTo>
                <a:lnTo>
                  <a:pt x="3741" y="125"/>
                </a:lnTo>
                <a:lnTo>
                  <a:pt x="3741" y="130"/>
                </a:lnTo>
                <a:lnTo>
                  <a:pt x="3736" y="125"/>
                </a:lnTo>
                <a:lnTo>
                  <a:pt x="3736" y="120"/>
                </a:lnTo>
                <a:lnTo>
                  <a:pt x="3736" y="114"/>
                </a:lnTo>
                <a:lnTo>
                  <a:pt x="3730" y="114"/>
                </a:lnTo>
                <a:lnTo>
                  <a:pt x="3730" y="120"/>
                </a:lnTo>
                <a:lnTo>
                  <a:pt x="3730" y="114"/>
                </a:lnTo>
                <a:lnTo>
                  <a:pt x="3710" y="99"/>
                </a:lnTo>
                <a:lnTo>
                  <a:pt x="3710" y="94"/>
                </a:lnTo>
                <a:lnTo>
                  <a:pt x="3715" y="94"/>
                </a:lnTo>
                <a:lnTo>
                  <a:pt x="3710" y="89"/>
                </a:lnTo>
                <a:lnTo>
                  <a:pt x="3704" y="89"/>
                </a:lnTo>
                <a:lnTo>
                  <a:pt x="3694" y="78"/>
                </a:lnTo>
                <a:lnTo>
                  <a:pt x="3689" y="78"/>
                </a:lnTo>
                <a:lnTo>
                  <a:pt x="3694" y="68"/>
                </a:lnTo>
                <a:lnTo>
                  <a:pt x="3741" y="104"/>
                </a:lnTo>
                <a:lnTo>
                  <a:pt x="3834" y="187"/>
                </a:lnTo>
                <a:lnTo>
                  <a:pt x="3876" y="218"/>
                </a:lnTo>
                <a:lnTo>
                  <a:pt x="3923" y="250"/>
                </a:lnTo>
                <a:lnTo>
                  <a:pt x="3975" y="276"/>
                </a:lnTo>
                <a:lnTo>
                  <a:pt x="4021" y="296"/>
                </a:lnTo>
                <a:lnTo>
                  <a:pt x="4006" y="312"/>
                </a:lnTo>
                <a:lnTo>
                  <a:pt x="3990" y="327"/>
                </a:lnTo>
                <a:lnTo>
                  <a:pt x="2276" y="2364"/>
                </a:lnTo>
                <a:lnTo>
                  <a:pt x="4027" y="2556"/>
                </a:lnTo>
                <a:lnTo>
                  <a:pt x="4021" y="2582"/>
                </a:lnTo>
                <a:lnTo>
                  <a:pt x="4021" y="2577"/>
                </a:lnTo>
                <a:lnTo>
                  <a:pt x="4016" y="2567"/>
                </a:lnTo>
                <a:lnTo>
                  <a:pt x="4027" y="2556"/>
                </a:lnTo>
                <a:lnTo>
                  <a:pt x="2276" y="2364"/>
                </a:lnTo>
                <a:lnTo>
                  <a:pt x="4250" y="2857"/>
                </a:lnTo>
                <a:lnTo>
                  <a:pt x="4240" y="2847"/>
                </a:lnTo>
                <a:lnTo>
                  <a:pt x="4240" y="2842"/>
                </a:lnTo>
                <a:lnTo>
                  <a:pt x="4250" y="2826"/>
                </a:lnTo>
                <a:lnTo>
                  <a:pt x="4250" y="2831"/>
                </a:lnTo>
                <a:lnTo>
                  <a:pt x="4255" y="2821"/>
                </a:lnTo>
                <a:lnTo>
                  <a:pt x="4260" y="2826"/>
                </a:lnTo>
                <a:lnTo>
                  <a:pt x="4260" y="2837"/>
                </a:lnTo>
                <a:lnTo>
                  <a:pt x="4250" y="2857"/>
                </a:lnTo>
                <a:lnTo>
                  <a:pt x="2276" y="2364"/>
                </a:lnTo>
                <a:lnTo>
                  <a:pt x="4260" y="2863"/>
                </a:lnTo>
                <a:lnTo>
                  <a:pt x="4266" y="2863"/>
                </a:lnTo>
                <a:lnTo>
                  <a:pt x="4266" y="2868"/>
                </a:lnTo>
                <a:lnTo>
                  <a:pt x="4271" y="2873"/>
                </a:lnTo>
                <a:lnTo>
                  <a:pt x="4266" y="2873"/>
                </a:lnTo>
                <a:lnTo>
                  <a:pt x="4260" y="2863"/>
                </a:lnTo>
                <a:lnTo>
                  <a:pt x="2276" y="2364"/>
                </a:lnTo>
                <a:lnTo>
                  <a:pt x="4271" y="2665"/>
                </a:lnTo>
                <a:lnTo>
                  <a:pt x="4276" y="2665"/>
                </a:lnTo>
                <a:lnTo>
                  <a:pt x="4281" y="2655"/>
                </a:lnTo>
                <a:lnTo>
                  <a:pt x="4281" y="2660"/>
                </a:lnTo>
                <a:lnTo>
                  <a:pt x="4276" y="2665"/>
                </a:lnTo>
                <a:lnTo>
                  <a:pt x="4271" y="2665"/>
                </a:lnTo>
                <a:lnTo>
                  <a:pt x="2276" y="2364"/>
                </a:lnTo>
                <a:lnTo>
                  <a:pt x="4297" y="2915"/>
                </a:lnTo>
                <a:lnTo>
                  <a:pt x="4276" y="2894"/>
                </a:lnTo>
                <a:lnTo>
                  <a:pt x="4281" y="2899"/>
                </a:lnTo>
                <a:lnTo>
                  <a:pt x="4292" y="2889"/>
                </a:lnTo>
                <a:lnTo>
                  <a:pt x="4292" y="2883"/>
                </a:lnTo>
                <a:lnTo>
                  <a:pt x="4276" y="2894"/>
                </a:lnTo>
                <a:lnTo>
                  <a:pt x="4271" y="2878"/>
                </a:lnTo>
                <a:lnTo>
                  <a:pt x="4276" y="2878"/>
                </a:lnTo>
                <a:lnTo>
                  <a:pt x="4281" y="2878"/>
                </a:lnTo>
                <a:lnTo>
                  <a:pt x="4286" y="2873"/>
                </a:lnTo>
                <a:lnTo>
                  <a:pt x="4297" y="2889"/>
                </a:lnTo>
                <a:lnTo>
                  <a:pt x="4297" y="2915"/>
                </a:lnTo>
                <a:lnTo>
                  <a:pt x="2276" y="2364"/>
                </a:lnTo>
                <a:lnTo>
                  <a:pt x="4292" y="2764"/>
                </a:lnTo>
                <a:lnTo>
                  <a:pt x="4286" y="2769"/>
                </a:lnTo>
                <a:lnTo>
                  <a:pt x="4286" y="2764"/>
                </a:lnTo>
                <a:lnTo>
                  <a:pt x="4292" y="2764"/>
                </a:lnTo>
                <a:lnTo>
                  <a:pt x="2276" y="2364"/>
                </a:lnTo>
                <a:lnTo>
                  <a:pt x="4234" y="2509"/>
                </a:lnTo>
                <a:lnTo>
                  <a:pt x="4271" y="2515"/>
                </a:lnTo>
                <a:lnTo>
                  <a:pt x="4292" y="2515"/>
                </a:lnTo>
                <a:lnTo>
                  <a:pt x="4302" y="2515"/>
                </a:lnTo>
                <a:lnTo>
                  <a:pt x="4307" y="2520"/>
                </a:lnTo>
                <a:lnTo>
                  <a:pt x="4323" y="2520"/>
                </a:lnTo>
                <a:lnTo>
                  <a:pt x="4323" y="2535"/>
                </a:lnTo>
                <a:lnTo>
                  <a:pt x="4307" y="2535"/>
                </a:lnTo>
                <a:lnTo>
                  <a:pt x="4286" y="2535"/>
                </a:lnTo>
                <a:lnTo>
                  <a:pt x="4250" y="2535"/>
                </a:lnTo>
                <a:lnTo>
                  <a:pt x="4245" y="2541"/>
                </a:lnTo>
                <a:lnTo>
                  <a:pt x="4240" y="2541"/>
                </a:lnTo>
                <a:lnTo>
                  <a:pt x="4245" y="2530"/>
                </a:lnTo>
                <a:lnTo>
                  <a:pt x="4234" y="2530"/>
                </a:lnTo>
                <a:lnTo>
                  <a:pt x="4234" y="2525"/>
                </a:lnTo>
                <a:lnTo>
                  <a:pt x="4307" y="2520"/>
                </a:lnTo>
                <a:lnTo>
                  <a:pt x="4234" y="2520"/>
                </a:lnTo>
                <a:lnTo>
                  <a:pt x="4234" y="2509"/>
                </a:lnTo>
                <a:lnTo>
                  <a:pt x="2276" y="2364"/>
                </a:lnTo>
                <a:lnTo>
                  <a:pt x="4240" y="2582"/>
                </a:lnTo>
                <a:lnTo>
                  <a:pt x="4250" y="2587"/>
                </a:lnTo>
                <a:lnTo>
                  <a:pt x="4255" y="2593"/>
                </a:lnTo>
                <a:lnTo>
                  <a:pt x="4250" y="2587"/>
                </a:lnTo>
                <a:lnTo>
                  <a:pt x="4240" y="2587"/>
                </a:lnTo>
                <a:lnTo>
                  <a:pt x="4240" y="2582"/>
                </a:lnTo>
                <a:lnTo>
                  <a:pt x="2276" y="2364"/>
                </a:lnTo>
                <a:lnTo>
                  <a:pt x="4234" y="2582"/>
                </a:lnTo>
                <a:lnTo>
                  <a:pt x="4234" y="2587"/>
                </a:lnTo>
                <a:lnTo>
                  <a:pt x="4229" y="2587"/>
                </a:lnTo>
                <a:lnTo>
                  <a:pt x="4234" y="2582"/>
                </a:lnTo>
                <a:lnTo>
                  <a:pt x="2276" y="2364"/>
                </a:lnTo>
                <a:lnTo>
                  <a:pt x="4214" y="2374"/>
                </a:lnTo>
                <a:lnTo>
                  <a:pt x="4214" y="2380"/>
                </a:lnTo>
                <a:lnTo>
                  <a:pt x="4214" y="2385"/>
                </a:lnTo>
                <a:lnTo>
                  <a:pt x="4214" y="2380"/>
                </a:lnTo>
                <a:lnTo>
                  <a:pt x="4208" y="2380"/>
                </a:lnTo>
                <a:lnTo>
                  <a:pt x="4214" y="2374"/>
                </a:lnTo>
                <a:lnTo>
                  <a:pt x="2276" y="2364"/>
                </a:lnTo>
                <a:lnTo>
                  <a:pt x="4156" y="2639"/>
                </a:lnTo>
                <a:lnTo>
                  <a:pt x="4162" y="2644"/>
                </a:lnTo>
                <a:lnTo>
                  <a:pt x="4177" y="2650"/>
                </a:lnTo>
                <a:lnTo>
                  <a:pt x="4188" y="2655"/>
                </a:lnTo>
                <a:lnTo>
                  <a:pt x="4188" y="2650"/>
                </a:lnTo>
                <a:lnTo>
                  <a:pt x="4182" y="2634"/>
                </a:lnTo>
                <a:lnTo>
                  <a:pt x="4193" y="2613"/>
                </a:lnTo>
                <a:lnTo>
                  <a:pt x="4203" y="2603"/>
                </a:lnTo>
                <a:lnTo>
                  <a:pt x="4219" y="2598"/>
                </a:lnTo>
                <a:lnTo>
                  <a:pt x="4224" y="2608"/>
                </a:lnTo>
                <a:lnTo>
                  <a:pt x="4224" y="2618"/>
                </a:lnTo>
                <a:lnTo>
                  <a:pt x="4224" y="2624"/>
                </a:lnTo>
                <a:lnTo>
                  <a:pt x="4229" y="2629"/>
                </a:lnTo>
                <a:lnTo>
                  <a:pt x="4240" y="2629"/>
                </a:lnTo>
                <a:lnTo>
                  <a:pt x="4245" y="2618"/>
                </a:lnTo>
                <a:lnTo>
                  <a:pt x="4250" y="2608"/>
                </a:lnTo>
                <a:lnTo>
                  <a:pt x="4250" y="2603"/>
                </a:lnTo>
                <a:lnTo>
                  <a:pt x="4250" y="2598"/>
                </a:lnTo>
                <a:lnTo>
                  <a:pt x="4250" y="2603"/>
                </a:lnTo>
                <a:lnTo>
                  <a:pt x="4266" y="2582"/>
                </a:lnTo>
                <a:lnTo>
                  <a:pt x="4271" y="2567"/>
                </a:lnTo>
                <a:lnTo>
                  <a:pt x="4271" y="2561"/>
                </a:lnTo>
                <a:lnTo>
                  <a:pt x="4266" y="2561"/>
                </a:lnTo>
                <a:lnTo>
                  <a:pt x="4260" y="2567"/>
                </a:lnTo>
                <a:lnTo>
                  <a:pt x="4250" y="2572"/>
                </a:lnTo>
                <a:lnTo>
                  <a:pt x="4250" y="2567"/>
                </a:lnTo>
                <a:lnTo>
                  <a:pt x="4250" y="2556"/>
                </a:lnTo>
                <a:lnTo>
                  <a:pt x="4245" y="2561"/>
                </a:lnTo>
                <a:lnTo>
                  <a:pt x="4245" y="2551"/>
                </a:lnTo>
                <a:lnTo>
                  <a:pt x="4323" y="2546"/>
                </a:lnTo>
                <a:lnTo>
                  <a:pt x="4312" y="2598"/>
                </a:lnTo>
                <a:lnTo>
                  <a:pt x="4292" y="2644"/>
                </a:lnTo>
                <a:lnTo>
                  <a:pt x="4281" y="2650"/>
                </a:lnTo>
                <a:lnTo>
                  <a:pt x="4286" y="2639"/>
                </a:lnTo>
                <a:lnTo>
                  <a:pt x="4286" y="2634"/>
                </a:lnTo>
                <a:lnTo>
                  <a:pt x="4286" y="2618"/>
                </a:lnTo>
                <a:lnTo>
                  <a:pt x="4281" y="2608"/>
                </a:lnTo>
                <a:lnTo>
                  <a:pt x="4271" y="2608"/>
                </a:lnTo>
                <a:lnTo>
                  <a:pt x="4271" y="2624"/>
                </a:lnTo>
                <a:lnTo>
                  <a:pt x="4276" y="2639"/>
                </a:lnTo>
                <a:lnTo>
                  <a:pt x="4276" y="2650"/>
                </a:lnTo>
                <a:lnTo>
                  <a:pt x="4271" y="2660"/>
                </a:lnTo>
                <a:lnTo>
                  <a:pt x="4260" y="2665"/>
                </a:lnTo>
                <a:lnTo>
                  <a:pt x="4219" y="2650"/>
                </a:lnTo>
                <a:lnTo>
                  <a:pt x="4214" y="2650"/>
                </a:lnTo>
                <a:lnTo>
                  <a:pt x="4208" y="2655"/>
                </a:lnTo>
                <a:lnTo>
                  <a:pt x="4214" y="2665"/>
                </a:lnTo>
                <a:lnTo>
                  <a:pt x="4219" y="2676"/>
                </a:lnTo>
                <a:lnTo>
                  <a:pt x="4219" y="2686"/>
                </a:lnTo>
                <a:lnTo>
                  <a:pt x="4219" y="2696"/>
                </a:lnTo>
                <a:lnTo>
                  <a:pt x="4208" y="2717"/>
                </a:lnTo>
                <a:lnTo>
                  <a:pt x="4203" y="2722"/>
                </a:lnTo>
                <a:lnTo>
                  <a:pt x="4203" y="2717"/>
                </a:lnTo>
                <a:lnTo>
                  <a:pt x="4198" y="2696"/>
                </a:lnTo>
                <a:lnTo>
                  <a:pt x="4193" y="2691"/>
                </a:lnTo>
                <a:lnTo>
                  <a:pt x="4188" y="2696"/>
                </a:lnTo>
                <a:lnTo>
                  <a:pt x="4177" y="2712"/>
                </a:lnTo>
                <a:lnTo>
                  <a:pt x="4177" y="2733"/>
                </a:lnTo>
                <a:lnTo>
                  <a:pt x="4172" y="2759"/>
                </a:lnTo>
                <a:lnTo>
                  <a:pt x="4172" y="2764"/>
                </a:lnTo>
                <a:lnTo>
                  <a:pt x="4177" y="2769"/>
                </a:lnTo>
                <a:lnTo>
                  <a:pt x="4182" y="2780"/>
                </a:lnTo>
                <a:lnTo>
                  <a:pt x="4172" y="2785"/>
                </a:lnTo>
                <a:lnTo>
                  <a:pt x="4162" y="2785"/>
                </a:lnTo>
                <a:lnTo>
                  <a:pt x="4151" y="2785"/>
                </a:lnTo>
                <a:lnTo>
                  <a:pt x="4141" y="2780"/>
                </a:lnTo>
                <a:lnTo>
                  <a:pt x="4130" y="2769"/>
                </a:lnTo>
                <a:lnTo>
                  <a:pt x="4125" y="2774"/>
                </a:lnTo>
                <a:lnTo>
                  <a:pt x="4115" y="2785"/>
                </a:lnTo>
                <a:lnTo>
                  <a:pt x="4104" y="2805"/>
                </a:lnTo>
                <a:lnTo>
                  <a:pt x="4089" y="2826"/>
                </a:lnTo>
                <a:lnTo>
                  <a:pt x="4068" y="2831"/>
                </a:lnTo>
                <a:lnTo>
                  <a:pt x="4058" y="2831"/>
                </a:lnTo>
                <a:lnTo>
                  <a:pt x="4058" y="2826"/>
                </a:lnTo>
                <a:lnTo>
                  <a:pt x="4063" y="2821"/>
                </a:lnTo>
                <a:lnTo>
                  <a:pt x="4073" y="2805"/>
                </a:lnTo>
                <a:lnTo>
                  <a:pt x="4073" y="2790"/>
                </a:lnTo>
                <a:lnTo>
                  <a:pt x="4063" y="2795"/>
                </a:lnTo>
                <a:lnTo>
                  <a:pt x="4053" y="2795"/>
                </a:lnTo>
                <a:lnTo>
                  <a:pt x="4042" y="2790"/>
                </a:lnTo>
                <a:lnTo>
                  <a:pt x="4037" y="2785"/>
                </a:lnTo>
                <a:lnTo>
                  <a:pt x="4037" y="2774"/>
                </a:lnTo>
                <a:lnTo>
                  <a:pt x="4047" y="2764"/>
                </a:lnTo>
                <a:lnTo>
                  <a:pt x="4063" y="2759"/>
                </a:lnTo>
                <a:lnTo>
                  <a:pt x="4099" y="2759"/>
                </a:lnTo>
                <a:lnTo>
                  <a:pt x="4110" y="2759"/>
                </a:lnTo>
                <a:lnTo>
                  <a:pt x="4115" y="2743"/>
                </a:lnTo>
                <a:lnTo>
                  <a:pt x="4110" y="2722"/>
                </a:lnTo>
                <a:lnTo>
                  <a:pt x="4115" y="2702"/>
                </a:lnTo>
                <a:lnTo>
                  <a:pt x="4120" y="2691"/>
                </a:lnTo>
                <a:lnTo>
                  <a:pt x="4115" y="2691"/>
                </a:lnTo>
                <a:lnTo>
                  <a:pt x="4089" y="2722"/>
                </a:lnTo>
                <a:lnTo>
                  <a:pt x="4079" y="2728"/>
                </a:lnTo>
                <a:lnTo>
                  <a:pt x="4073" y="2722"/>
                </a:lnTo>
                <a:lnTo>
                  <a:pt x="4068" y="2722"/>
                </a:lnTo>
                <a:lnTo>
                  <a:pt x="4058" y="2717"/>
                </a:lnTo>
                <a:lnTo>
                  <a:pt x="4063" y="2712"/>
                </a:lnTo>
                <a:lnTo>
                  <a:pt x="4089" y="2696"/>
                </a:lnTo>
                <a:lnTo>
                  <a:pt x="4099" y="2686"/>
                </a:lnTo>
                <a:lnTo>
                  <a:pt x="4099" y="2691"/>
                </a:lnTo>
                <a:lnTo>
                  <a:pt x="4104" y="2691"/>
                </a:lnTo>
                <a:lnTo>
                  <a:pt x="4115" y="2691"/>
                </a:lnTo>
                <a:lnTo>
                  <a:pt x="4141" y="2676"/>
                </a:lnTo>
                <a:lnTo>
                  <a:pt x="4156" y="2665"/>
                </a:lnTo>
                <a:lnTo>
                  <a:pt x="4151" y="2665"/>
                </a:lnTo>
                <a:lnTo>
                  <a:pt x="4063" y="2696"/>
                </a:lnTo>
                <a:lnTo>
                  <a:pt x="4027" y="2707"/>
                </a:lnTo>
                <a:lnTo>
                  <a:pt x="4042" y="2702"/>
                </a:lnTo>
                <a:lnTo>
                  <a:pt x="4047" y="2696"/>
                </a:lnTo>
                <a:lnTo>
                  <a:pt x="4037" y="2696"/>
                </a:lnTo>
                <a:lnTo>
                  <a:pt x="4042" y="2696"/>
                </a:lnTo>
                <a:lnTo>
                  <a:pt x="4068" y="2686"/>
                </a:lnTo>
                <a:lnTo>
                  <a:pt x="4125" y="2665"/>
                </a:lnTo>
                <a:lnTo>
                  <a:pt x="4130" y="2660"/>
                </a:lnTo>
                <a:lnTo>
                  <a:pt x="4136" y="2655"/>
                </a:lnTo>
                <a:lnTo>
                  <a:pt x="4141" y="2639"/>
                </a:lnTo>
                <a:lnTo>
                  <a:pt x="4151" y="2634"/>
                </a:lnTo>
                <a:lnTo>
                  <a:pt x="4151" y="2639"/>
                </a:lnTo>
                <a:lnTo>
                  <a:pt x="4156" y="2639"/>
                </a:lnTo>
                <a:lnTo>
                  <a:pt x="2276" y="2364"/>
                </a:lnTo>
                <a:lnTo>
                  <a:pt x="4146" y="2447"/>
                </a:lnTo>
                <a:lnTo>
                  <a:pt x="4151" y="2447"/>
                </a:lnTo>
                <a:lnTo>
                  <a:pt x="4141" y="2457"/>
                </a:lnTo>
                <a:lnTo>
                  <a:pt x="4146" y="2447"/>
                </a:lnTo>
                <a:lnTo>
                  <a:pt x="2276" y="2364"/>
                </a:lnTo>
                <a:lnTo>
                  <a:pt x="4125" y="2494"/>
                </a:lnTo>
                <a:lnTo>
                  <a:pt x="4130" y="2483"/>
                </a:lnTo>
                <a:lnTo>
                  <a:pt x="4125" y="2483"/>
                </a:lnTo>
                <a:lnTo>
                  <a:pt x="4130" y="2478"/>
                </a:lnTo>
                <a:lnTo>
                  <a:pt x="4136" y="2463"/>
                </a:lnTo>
                <a:lnTo>
                  <a:pt x="4136" y="2473"/>
                </a:lnTo>
                <a:lnTo>
                  <a:pt x="4141" y="2478"/>
                </a:lnTo>
                <a:lnTo>
                  <a:pt x="4146" y="2483"/>
                </a:lnTo>
                <a:lnTo>
                  <a:pt x="4141" y="2494"/>
                </a:lnTo>
                <a:lnTo>
                  <a:pt x="4120" y="2504"/>
                </a:lnTo>
                <a:lnTo>
                  <a:pt x="4125" y="2494"/>
                </a:lnTo>
                <a:lnTo>
                  <a:pt x="2276" y="2364"/>
                </a:lnTo>
                <a:lnTo>
                  <a:pt x="4125" y="2546"/>
                </a:lnTo>
                <a:lnTo>
                  <a:pt x="4125" y="2541"/>
                </a:lnTo>
                <a:lnTo>
                  <a:pt x="4136" y="2541"/>
                </a:lnTo>
                <a:lnTo>
                  <a:pt x="4146" y="2541"/>
                </a:lnTo>
                <a:lnTo>
                  <a:pt x="4151" y="2541"/>
                </a:lnTo>
                <a:lnTo>
                  <a:pt x="4136" y="2551"/>
                </a:lnTo>
                <a:lnTo>
                  <a:pt x="4125" y="2561"/>
                </a:lnTo>
                <a:lnTo>
                  <a:pt x="4115" y="2572"/>
                </a:lnTo>
                <a:lnTo>
                  <a:pt x="4104" y="2582"/>
                </a:lnTo>
                <a:lnTo>
                  <a:pt x="4099" y="2598"/>
                </a:lnTo>
                <a:lnTo>
                  <a:pt x="4058" y="2603"/>
                </a:lnTo>
                <a:lnTo>
                  <a:pt x="4063" y="2598"/>
                </a:lnTo>
                <a:lnTo>
                  <a:pt x="4063" y="2593"/>
                </a:lnTo>
                <a:lnTo>
                  <a:pt x="4047" y="2603"/>
                </a:lnTo>
                <a:lnTo>
                  <a:pt x="4037" y="2603"/>
                </a:lnTo>
                <a:lnTo>
                  <a:pt x="4037" y="2598"/>
                </a:lnTo>
                <a:lnTo>
                  <a:pt x="4037" y="2593"/>
                </a:lnTo>
                <a:lnTo>
                  <a:pt x="4047" y="2567"/>
                </a:lnTo>
                <a:lnTo>
                  <a:pt x="4032" y="2587"/>
                </a:lnTo>
                <a:lnTo>
                  <a:pt x="4032" y="2556"/>
                </a:lnTo>
                <a:lnTo>
                  <a:pt x="4027" y="2551"/>
                </a:lnTo>
                <a:lnTo>
                  <a:pt x="4037" y="2541"/>
                </a:lnTo>
                <a:lnTo>
                  <a:pt x="4047" y="2541"/>
                </a:lnTo>
                <a:lnTo>
                  <a:pt x="4063" y="2561"/>
                </a:lnTo>
                <a:lnTo>
                  <a:pt x="4089" y="2577"/>
                </a:lnTo>
                <a:lnTo>
                  <a:pt x="4104" y="2582"/>
                </a:lnTo>
                <a:lnTo>
                  <a:pt x="4115" y="2572"/>
                </a:lnTo>
                <a:lnTo>
                  <a:pt x="4125" y="2546"/>
                </a:lnTo>
                <a:lnTo>
                  <a:pt x="2276" y="2364"/>
                </a:lnTo>
                <a:lnTo>
                  <a:pt x="83" y="1237"/>
                </a:lnTo>
                <a:lnTo>
                  <a:pt x="89" y="1237"/>
                </a:lnTo>
                <a:lnTo>
                  <a:pt x="89" y="1231"/>
                </a:lnTo>
                <a:lnTo>
                  <a:pt x="83" y="1231"/>
                </a:lnTo>
                <a:lnTo>
                  <a:pt x="78" y="1237"/>
                </a:lnTo>
                <a:lnTo>
                  <a:pt x="83" y="1237"/>
                </a:lnTo>
                <a:lnTo>
                  <a:pt x="2276" y="2364"/>
                </a:lnTo>
                <a:lnTo>
                  <a:pt x="135" y="1299"/>
                </a:lnTo>
                <a:lnTo>
                  <a:pt x="140" y="1299"/>
                </a:lnTo>
                <a:lnTo>
                  <a:pt x="140" y="1294"/>
                </a:lnTo>
                <a:lnTo>
                  <a:pt x="135" y="1294"/>
                </a:lnTo>
                <a:lnTo>
                  <a:pt x="135" y="1299"/>
                </a:lnTo>
                <a:lnTo>
                  <a:pt x="130" y="1299"/>
                </a:lnTo>
                <a:lnTo>
                  <a:pt x="135" y="1299"/>
                </a:lnTo>
                <a:lnTo>
                  <a:pt x="2276" y="2364"/>
                </a:lnTo>
                <a:lnTo>
                  <a:pt x="26" y="1263"/>
                </a:lnTo>
                <a:lnTo>
                  <a:pt x="31" y="1257"/>
                </a:lnTo>
                <a:lnTo>
                  <a:pt x="26" y="1257"/>
                </a:lnTo>
                <a:lnTo>
                  <a:pt x="26" y="1263"/>
                </a:lnTo>
                <a:lnTo>
                  <a:pt x="2276" y="2364"/>
                </a:lnTo>
                <a:lnTo>
                  <a:pt x="140" y="1299"/>
                </a:lnTo>
                <a:lnTo>
                  <a:pt x="140" y="1304"/>
                </a:lnTo>
                <a:lnTo>
                  <a:pt x="146" y="1304"/>
                </a:lnTo>
                <a:lnTo>
                  <a:pt x="146" y="1299"/>
                </a:lnTo>
                <a:lnTo>
                  <a:pt x="146" y="1294"/>
                </a:lnTo>
                <a:lnTo>
                  <a:pt x="140" y="1294"/>
                </a:lnTo>
                <a:lnTo>
                  <a:pt x="140" y="1299"/>
                </a:lnTo>
                <a:lnTo>
                  <a:pt x="2276" y="2364"/>
                </a:lnTo>
                <a:lnTo>
                  <a:pt x="99" y="1263"/>
                </a:lnTo>
                <a:lnTo>
                  <a:pt x="109" y="1263"/>
                </a:lnTo>
                <a:lnTo>
                  <a:pt x="109" y="1257"/>
                </a:lnTo>
                <a:lnTo>
                  <a:pt x="99" y="1263"/>
                </a:lnTo>
                <a:lnTo>
                  <a:pt x="2276" y="2364"/>
                </a:lnTo>
                <a:lnTo>
                  <a:pt x="11" y="1013"/>
                </a:lnTo>
                <a:lnTo>
                  <a:pt x="5" y="1018"/>
                </a:lnTo>
                <a:lnTo>
                  <a:pt x="0" y="1018"/>
                </a:lnTo>
                <a:lnTo>
                  <a:pt x="5" y="1018"/>
                </a:lnTo>
                <a:lnTo>
                  <a:pt x="11" y="1013"/>
                </a:lnTo>
                <a:lnTo>
                  <a:pt x="2276" y="2364"/>
                </a:lnTo>
                <a:lnTo>
                  <a:pt x="0" y="915"/>
                </a:lnTo>
                <a:lnTo>
                  <a:pt x="0" y="920"/>
                </a:lnTo>
                <a:lnTo>
                  <a:pt x="89" y="816"/>
                </a:lnTo>
                <a:lnTo>
                  <a:pt x="130" y="769"/>
                </a:lnTo>
                <a:lnTo>
                  <a:pt x="0" y="915"/>
                </a:lnTo>
                <a:lnTo>
                  <a:pt x="2276" y="2364"/>
                </a:lnTo>
                <a:lnTo>
                  <a:pt x="83" y="774"/>
                </a:lnTo>
                <a:lnTo>
                  <a:pt x="94" y="774"/>
                </a:lnTo>
                <a:lnTo>
                  <a:pt x="99" y="769"/>
                </a:lnTo>
                <a:lnTo>
                  <a:pt x="89" y="769"/>
                </a:lnTo>
                <a:lnTo>
                  <a:pt x="83" y="774"/>
                </a:lnTo>
                <a:lnTo>
                  <a:pt x="83" y="774"/>
                </a:lnTo>
                <a:lnTo>
                  <a:pt x="2276" y="2364"/>
                </a:lnTo>
                <a:lnTo>
                  <a:pt x="125" y="764"/>
                </a:lnTo>
                <a:lnTo>
                  <a:pt x="120" y="764"/>
                </a:lnTo>
                <a:lnTo>
                  <a:pt x="114" y="769"/>
                </a:lnTo>
                <a:lnTo>
                  <a:pt x="120" y="769"/>
                </a:lnTo>
                <a:lnTo>
                  <a:pt x="125" y="764"/>
                </a:lnTo>
                <a:lnTo>
                  <a:pt x="2276" y="2364"/>
                </a:lnTo>
                <a:lnTo>
                  <a:pt x="5" y="411"/>
                </a:lnTo>
                <a:lnTo>
                  <a:pt x="11" y="416"/>
                </a:lnTo>
                <a:lnTo>
                  <a:pt x="11" y="421"/>
                </a:lnTo>
                <a:lnTo>
                  <a:pt x="11" y="405"/>
                </a:lnTo>
                <a:lnTo>
                  <a:pt x="11" y="411"/>
                </a:lnTo>
                <a:lnTo>
                  <a:pt x="11" y="416"/>
                </a:lnTo>
                <a:lnTo>
                  <a:pt x="11" y="405"/>
                </a:lnTo>
                <a:lnTo>
                  <a:pt x="11" y="395"/>
                </a:lnTo>
                <a:lnTo>
                  <a:pt x="11" y="400"/>
                </a:lnTo>
                <a:lnTo>
                  <a:pt x="11" y="395"/>
                </a:lnTo>
                <a:lnTo>
                  <a:pt x="11" y="385"/>
                </a:lnTo>
                <a:lnTo>
                  <a:pt x="5" y="385"/>
                </a:lnTo>
                <a:lnTo>
                  <a:pt x="5" y="379"/>
                </a:lnTo>
                <a:lnTo>
                  <a:pt x="0" y="369"/>
                </a:lnTo>
                <a:lnTo>
                  <a:pt x="0" y="374"/>
                </a:lnTo>
                <a:lnTo>
                  <a:pt x="0" y="400"/>
                </a:lnTo>
                <a:lnTo>
                  <a:pt x="0" y="405"/>
                </a:lnTo>
                <a:lnTo>
                  <a:pt x="0" y="411"/>
                </a:lnTo>
                <a:lnTo>
                  <a:pt x="5" y="411"/>
                </a:lnTo>
                <a:lnTo>
                  <a:pt x="2276" y="2364"/>
                </a:lnTo>
                <a:lnTo>
                  <a:pt x="3065" y="977"/>
                </a:lnTo>
                <a:lnTo>
                  <a:pt x="3071" y="972"/>
                </a:lnTo>
                <a:lnTo>
                  <a:pt x="3071" y="961"/>
                </a:lnTo>
                <a:lnTo>
                  <a:pt x="3065" y="972"/>
                </a:lnTo>
                <a:lnTo>
                  <a:pt x="3065" y="977"/>
                </a:lnTo>
                <a:lnTo>
                  <a:pt x="2276" y="2364"/>
                </a:lnTo>
                <a:lnTo>
                  <a:pt x="229" y="1138"/>
                </a:lnTo>
                <a:lnTo>
                  <a:pt x="234" y="1138"/>
                </a:lnTo>
                <a:lnTo>
                  <a:pt x="234" y="1133"/>
                </a:lnTo>
                <a:lnTo>
                  <a:pt x="224" y="1138"/>
                </a:lnTo>
                <a:lnTo>
                  <a:pt x="229" y="1138"/>
                </a:lnTo>
                <a:lnTo>
                  <a:pt x="2276" y="2364"/>
                </a:lnTo>
                <a:lnTo>
                  <a:pt x="146" y="1330"/>
                </a:lnTo>
                <a:lnTo>
                  <a:pt x="265" y="1247"/>
                </a:lnTo>
                <a:lnTo>
                  <a:pt x="270" y="1247"/>
                </a:lnTo>
                <a:lnTo>
                  <a:pt x="276" y="1242"/>
                </a:lnTo>
                <a:lnTo>
                  <a:pt x="348" y="1190"/>
                </a:lnTo>
                <a:lnTo>
                  <a:pt x="353" y="1190"/>
                </a:lnTo>
                <a:lnTo>
                  <a:pt x="348" y="1190"/>
                </a:lnTo>
                <a:lnTo>
                  <a:pt x="353" y="1190"/>
                </a:lnTo>
                <a:lnTo>
                  <a:pt x="359" y="1185"/>
                </a:lnTo>
                <a:lnTo>
                  <a:pt x="442" y="1122"/>
                </a:lnTo>
                <a:lnTo>
                  <a:pt x="437" y="1122"/>
                </a:lnTo>
                <a:lnTo>
                  <a:pt x="437" y="1128"/>
                </a:lnTo>
                <a:lnTo>
                  <a:pt x="442" y="1122"/>
                </a:lnTo>
                <a:lnTo>
                  <a:pt x="447" y="1117"/>
                </a:lnTo>
                <a:lnTo>
                  <a:pt x="515" y="1096"/>
                </a:lnTo>
                <a:lnTo>
                  <a:pt x="515" y="1102"/>
                </a:lnTo>
                <a:lnTo>
                  <a:pt x="520" y="1096"/>
                </a:lnTo>
                <a:lnTo>
                  <a:pt x="525" y="1096"/>
                </a:lnTo>
                <a:lnTo>
                  <a:pt x="541" y="1091"/>
                </a:lnTo>
                <a:lnTo>
                  <a:pt x="546" y="1091"/>
                </a:lnTo>
                <a:lnTo>
                  <a:pt x="546" y="1096"/>
                </a:lnTo>
                <a:lnTo>
                  <a:pt x="504" y="1128"/>
                </a:lnTo>
                <a:lnTo>
                  <a:pt x="499" y="1133"/>
                </a:lnTo>
                <a:lnTo>
                  <a:pt x="478" y="1159"/>
                </a:lnTo>
                <a:lnTo>
                  <a:pt x="468" y="1174"/>
                </a:lnTo>
                <a:lnTo>
                  <a:pt x="489" y="1159"/>
                </a:lnTo>
                <a:lnTo>
                  <a:pt x="520" y="1133"/>
                </a:lnTo>
                <a:lnTo>
                  <a:pt x="525" y="1128"/>
                </a:lnTo>
                <a:lnTo>
                  <a:pt x="525" y="1133"/>
                </a:lnTo>
                <a:lnTo>
                  <a:pt x="468" y="1211"/>
                </a:lnTo>
                <a:lnTo>
                  <a:pt x="468" y="1216"/>
                </a:lnTo>
                <a:lnTo>
                  <a:pt x="463" y="1216"/>
                </a:lnTo>
                <a:lnTo>
                  <a:pt x="457" y="1221"/>
                </a:lnTo>
                <a:lnTo>
                  <a:pt x="421" y="1268"/>
                </a:lnTo>
                <a:lnTo>
                  <a:pt x="442" y="1257"/>
                </a:lnTo>
                <a:lnTo>
                  <a:pt x="509" y="1216"/>
                </a:lnTo>
                <a:lnTo>
                  <a:pt x="515" y="1216"/>
                </a:lnTo>
                <a:lnTo>
                  <a:pt x="520" y="1216"/>
                </a:lnTo>
                <a:lnTo>
                  <a:pt x="525" y="1211"/>
                </a:lnTo>
                <a:lnTo>
                  <a:pt x="530" y="1211"/>
                </a:lnTo>
                <a:lnTo>
                  <a:pt x="530" y="1205"/>
                </a:lnTo>
                <a:lnTo>
                  <a:pt x="530" y="1200"/>
                </a:lnTo>
                <a:lnTo>
                  <a:pt x="535" y="1205"/>
                </a:lnTo>
                <a:lnTo>
                  <a:pt x="530" y="1200"/>
                </a:lnTo>
                <a:lnTo>
                  <a:pt x="535" y="1200"/>
                </a:lnTo>
                <a:lnTo>
                  <a:pt x="535" y="1195"/>
                </a:lnTo>
                <a:lnTo>
                  <a:pt x="535" y="1185"/>
                </a:lnTo>
                <a:lnTo>
                  <a:pt x="525" y="1190"/>
                </a:lnTo>
                <a:lnTo>
                  <a:pt x="520" y="1190"/>
                </a:lnTo>
                <a:lnTo>
                  <a:pt x="515" y="1190"/>
                </a:lnTo>
                <a:lnTo>
                  <a:pt x="509" y="1190"/>
                </a:lnTo>
                <a:lnTo>
                  <a:pt x="504" y="1190"/>
                </a:lnTo>
                <a:lnTo>
                  <a:pt x="504" y="1195"/>
                </a:lnTo>
                <a:lnTo>
                  <a:pt x="520" y="1164"/>
                </a:lnTo>
                <a:lnTo>
                  <a:pt x="541" y="1133"/>
                </a:lnTo>
                <a:lnTo>
                  <a:pt x="546" y="1128"/>
                </a:lnTo>
                <a:lnTo>
                  <a:pt x="556" y="1133"/>
                </a:lnTo>
                <a:lnTo>
                  <a:pt x="551" y="1138"/>
                </a:lnTo>
                <a:lnTo>
                  <a:pt x="556" y="1138"/>
                </a:lnTo>
                <a:lnTo>
                  <a:pt x="561" y="1138"/>
                </a:lnTo>
                <a:lnTo>
                  <a:pt x="577" y="1138"/>
                </a:lnTo>
                <a:lnTo>
                  <a:pt x="582" y="1138"/>
                </a:lnTo>
                <a:lnTo>
                  <a:pt x="598" y="1133"/>
                </a:lnTo>
                <a:lnTo>
                  <a:pt x="613" y="1128"/>
                </a:lnTo>
                <a:lnTo>
                  <a:pt x="624" y="1112"/>
                </a:lnTo>
                <a:lnTo>
                  <a:pt x="702" y="1081"/>
                </a:lnTo>
                <a:lnTo>
                  <a:pt x="743" y="1055"/>
                </a:lnTo>
                <a:lnTo>
                  <a:pt x="759" y="1039"/>
                </a:lnTo>
                <a:lnTo>
                  <a:pt x="774" y="1018"/>
                </a:lnTo>
                <a:lnTo>
                  <a:pt x="779" y="987"/>
                </a:lnTo>
                <a:lnTo>
                  <a:pt x="785" y="946"/>
                </a:lnTo>
                <a:lnTo>
                  <a:pt x="790" y="946"/>
                </a:lnTo>
                <a:lnTo>
                  <a:pt x="790" y="940"/>
                </a:lnTo>
                <a:lnTo>
                  <a:pt x="795" y="940"/>
                </a:lnTo>
                <a:lnTo>
                  <a:pt x="795" y="935"/>
                </a:lnTo>
                <a:lnTo>
                  <a:pt x="800" y="935"/>
                </a:lnTo>
                <a:lnTo>
                  <a:pt x="800" y="925"/>
                </a:lnTo>
                <a:lnTo>
                  <a:pt x="795" y="920"/>
                </a:lnTo>
                <a:lnTo>
                  <a:pt x="790" y="920"/>
                </a:lnTo>
                <a:lnTo>
                  <a:pt x="785" y="920"/>
                </a:lnTo>
                <a:lnTo>
                  <a:pt x="790" y="904"/>
                </a:lnTo>
                <a:lnTo>
                  <a:pt x="795" y="899"/>
                </a:lnTo>
                <a:lnTo>
                  <a:pt x="790" y="904"/>
                </a:lnTo>
                <a:lnTo>
                  <a:pt x="790" y="878"/>
                </a:lnTo>
                <a:lnTo>
                  <a:pt x="790" y="852"/>
                </a:lnTo>
                <a:lnTo>
                  <a:pt x="795" y="811"/>
                </a:lnTo>
                <a:lnTo>
                  <a:pt x="795" y="764"/>
                </a:lnTo>
                <a:lnTo>
                  <a:pt x="795" y="759"/>
                </a:lnTo>
                <a:lnTo>
                  <a:pt x="795" y="753"/>
                </a:lnTo>
                <a:lnTo>
                  <a:pt x="800" y="753"/>
                </a:lnTo>
                <a:lnTo>
                  <a:pt x="795" y="753"/>
                </a:lnTo>
                <a:lnTo>
                  <a:pt x="795" y="733"/>
                </a:lnTo>
                <a:lnTo>
                  <a:pt x="800" y="733"/>
                </a:lnTo>
                <a:lnTo>
                  <a:pt x="805" y="733"/>
                </a:lnTo>
                <a:lnTo>
                  <a:pt x="805" y="738"/>
                </a:lnTo>
                <a:lnTo>
                  <a:pt x="805" y="733"/>
                </a:lnTo>
                <a:lnTo>
                  <a:pt x="805" y="738"/>
                </a:lnTo>
                <a:lnTo>
                  <a:pt x="811" y="733"/>
                </a:lnTo>
                <a:lnTo>
                  <a:pt x="816" y="733"/>
                </a:lnTo>
                <a:lnTo>
                  <a:pt x="816" y="727"/>
                </a:lnTo>
                <a:lnTo>
                  <a:pt x="811" y="727"/>
                </a:lnTo>
                <a:lnTo>
                  <a:pt x="811" y="722"/>
                </a:lnTo>
                <a:lnTo>
                  <a:pt x="800" y="722"/>
                </a:lnTo>
                <a:lnTo>
                  <a:pt x="795" y="727"/>
                </a:lnTo>
                <a:lnTo>
                  <a:pt x="800" y="727"/>
                </a:lnTo>
                <a:lnTo>
                  <a:pt x="795" y="727"/>
                </a:lnTo>
                <a:lnTo>
                  <a:pt x="800" y="727"/>
                </a:lnTo>
                <a:lnTo>
                  <a:pt x="795" y="733"/>
                </a:lnTo>
                <a:lnTo>
                  <a:pt x="795" y="707"/>
                </a:lnTo>
                <a:lnTo>
                  <a:pt x="800" y="707"/>
                </a:lnTo>
                <a:lnTo>
                  <a:pt x="795" y="707"/>
                </a:lnTo>
                <a:lnTo>
                  <a:pt x="790" y="634"/>
                </a:lnTo>
                <a:lnTo>
                  <a:pt x="800" y="629"/>
                </a:lnTo>
                <a:lnTo>
                  <a:pt x="800" y="624"/>
                </a:lnTo>
                <a:lnTo>
                  <a:pt x="795" y="629"/>
                </a:lnTo>
                <a:lnTo>
                  <a:pt x="795" y="624"/>
                </a:lnTo>
                <a:lnTo>
                  <a:pt x="790" y="624"/>
                </a:lnTo>
                <a:lnTo>
                  <a:pt x="790" y="618"/>
                </a:lnTo>
                <a:lnTo>
                  <a:pt x="795" y="613"/>
                </a:lnTo>
                <a:lnTo>
                  <a:pt x="790" y="613"/>
                </a:lnTo>
                <a:lnTo>
                  <a:pt x="785" y="582"/>
                </a:lnTo>
                <a:lnTo>
                  <a:pt x="790" y="577"/>
                </a:lnTo>
                <a:lnTo>
                  <a:pt x="790" y="572"/>
                </a:lnTo>
                <a:lnTo>
                  <a:pt x="785" y="572"/>
                </a:lnTo>
                <a:lnTo>
                  <a:pt x="774" y="504"/>
                </a:lnTo>
                <a:lnTo>
                  <a:pt x="774" y="499"/>
                </a:lnTo>
                <a:lnTo>
                  <a:pt x="790" y="499"/>
                </a:lnTo>
                <a:lnTo>
                  <a:pt x="800" y="489"/>
                </a:lnTo>
                <a:lnTo>
                  <a:pt x="795" y="489"/>
                </a:lnTo>
                <a:lnTo>
                  <a:pt x="774" y="499"/>
                </a:lnTo>
                <a:lnTo>
                  <a:pt x="764" y="447"/>
                </a:lnTo>
                <a:lnTo>
                  <a:pt x="759" y="379"/>
                </a:lnTo>
                <a:lnTo>
                  <a:pt x="748" y="317"/>
                </a:lnTo>
                <a:lnTo>
                  <a:pt x="733" y="244"/>
                </a:lnTo>
                <a:lnTo>
                  <a:pt x="717" y="172"/>
                </a:lnTo>
                <a:lnTo>
                  <a:pt x="733" y="255"/>
                </a:lnTo>
                <a:lnTo>
                  <a:pt x="743" y="353"/>
                </a:lnTo>
                <a:lnTo>
                  <a:pt x="722" y="229"/>
                </a:lnTo>
                <a:lnTo>
                  <a:pt x="686" y="94"/>
                </a:lnTo>
                <a:lnTo>
                  <a:pt x="707" y="187"/>
                </a:lnTo>
                <a:lnTo>
                  <a:pt x="748" y="385"/>
                </a:lnTo>
                <a:lnTo>
                  <a:pt x="748" y="411"/>
                </a:lnTo>
                <a:lnTo>
                  <a:pt x="754" y="437"/>
                </a:lnTo>
                <a:lnTo>
                  <a:pt x="728" y="343"/>
                </a:lnTo>
                <a:lnTo>
                  <a:pt x="702" y="229"/>
                </a:lnTo>
                <a:lnTo>
                  <a:pt x="660" y="114"/>
                </a:lnTo>
                <a:lnTo>
                  <a:pt x="603" y="0"/>
                </a:lnTo>
                <a:lnTo>
                  <a:pt x="650" y="114"/>
                </a:lnTo>
                <a:lnTo>
                  <a:pt x="702" y="255"/>
                </a:lnTo>
                <a:lnTo>
                  <a:pt x="722" y="338"/>
                </a:lnTo>
                <a:lnTo>
                  <a:pt x="738" y="421"/>
                </a:lnTo>
                <a:lnTo>
                  <a:pt x="748" y="504"/>
                </a:lnTo>
                <a:lnTo>
                  <a:pt x="754" y="592"/>
                </a:lnTo>
                <a:lnTo>
                  <a:pt x="748" y="598"/>
                </a:lnTo>
                <a:lnTo>
                  <a:pt x="754" y="598"/>
                </a:lnTo>
                <a:lnTo>
                  <a:pt x="754" y="650"/>
                </a:lnTo>
                <a:lnTo>
                  <a:pt x="748" y="618"/>
                </a:lnTo>
                <a:lnTo>
                  <a:pt x="738" y="509"/>
                </a:lnTo>
                <a:lnTo>
                  <a:pt x="738" y="546"/>
                </a:lnTo>
                <a:lnTo>
                  <a:pt x="728" y="551"/>
                </a:lnTo>
                <a:lnTo>
                  <a:pt x="660" y="327"/>
                </a:lnTo>
                <a:lnTo>
                  <a:pt x="650" y="244"/>
                </a:lnTo>
                <a:lnTo>
                  <a:pt x="634" y="161"/>
                </a:lnTo>
                <a:lnTo>
                  <a:pt x="613" y="78"/>
                </a:lnTo>
                <a:lnTo>
                  <a:pt x="582" y="0"/>
                </a:lnTo>
                <a:lnTo>
                  <a:pt x="561" y="0"/>
                </a:lnTo>
                <a:lnTo>
                  <a:pt x="582" y="57"/>
                </a:lnTo>
                <a:lnTo>
                  <a:pt x="603" y="135"/>
                </a:lnTo>
                <a:lnTo>
                  <a:pt x="624" y="218"/>
                </a:lnTo>
                <a:lnTo>
                  <a:pt x="629" y="218"/>
                </a:lnTo>
                <a:lnTo>
                  <a:pt x="644" y="286"/>
                </a:lnTo>
                <a:lnTo>
                  <a:pt x="660" y="364"/>
                </a:lnTo>
                <a:lnTo>
                  <a:pt x="676" y="452"/>
                </a:lnTo>
                <a:lnTo>
                  <a:pt x="655" y="379"/>
                </a:lnTo>
                <a:lnTo>
                  <a:pt x="639" y="327"/>
                </a:lnTo>
                <a:lnTo>
                  <a:pt x="624" y="281"/>
                </a:lnTo>
                <a:lnTo>
                  <a:pt x="639" y="296"/>
                </a:lnTo>
                <a:lnTo>
                  <a:pt x="629" y="270"/>
                </a:lnTo>
                <a:lnTo>
                  <a:pt x="618" y="255"/>
                </a:lnTo>
                <a:lnTo>
                  <a:pt x="613" y="250"/>
                </a:lnTo>
                <a:lnTo>
                  <a:pt x="618" y="239"/>
                </a:lnTo>
                <a:lnTo>
                  <a:pt x="608" y="213"/>
                </a:lnTo>
                <a:lnTo>
                  <a:pt x="624" y="218"/>
                </a:lnTo>
                <a:lnTo>
                  <a:pt x="572" y="99"/>
                </a:lnTo>
                <a:lnTo>
                  <a:pt x="520" y="0"/>
                </a:lnTo>
                <a:lnTo>
                  <a:pt x="0" y="0"/>
                </a:lnTo>
                <a:lnTo>
                  <a:pt x="0" y="312"/>
                </a:lnTo>
                <a:lnTo>
                  <a:pt x="16" y="302"/>
                </a:lnTo>
                <a:lnTo>
                  <a:pt x="37" y="302"/>
                </a:lnTo>
                <a:lnTo>
                  <a:pt x="89" y="302"/>
                </a:lnTo>
                <a:lnTo>
                  <a:pt x="114" y="317"/>
                </a:lnTo>
                <a:lnTo>
                  <a:pt x="151" y="338"/>
                </a:lnTo>
                <a:lnTo>
                  <a:pt x="192" y="374"/>
                </a:lnTo>
                <a:lnTo>
                  <a:pt x="229" y="416"/>
                </a:lnTo>
                <a:lnTo>
                  <a:pt x="255" y="463"/>
                </a:lnTo>
                <a:lnTo>
                  <a:pt x="276" y="509"/>
                </a:lnTo>
                <a:lnTo>
                  <a:pt x="265" y="520"/>
                </a:lnTo>
                <a:lnTo>
                  <a:pt x="250" y="473"/>
                </a:lnTo>
                <a:lnTo>
                  <a:pt x="229" y="437"/>
                </a:lnTo>
                <a:lnTo>
                  <a:pt x="208" y="405"/>
                </a:lnTo>
                <a:lnTo>
                  <a:pt x="182" y="379"/>
                </a:lnTo>
                <a:lnTo>
                  <a:pt x="140" y="343"/>
                </a:lnTo>
                <a:lnTo>
                  <a:pt x="99" y="322"/>
                </a:lnTo>
                <a:lnTo>
                  <a:pt x="63" y="312"/>
                </a:lnTo>
                <a:lnTo>
                  <a:pt x="31" y="312"/>
                </a:lnTo>
                <a:lnTo>
                  <a:pt x="0" y="317"/>
                </a:lnTo>
                <a:lnTo>
                  <a:pt x="47" y="317"/>
                </a:lnTo>
                <a:lnTo>
                  <a:pt x="89" y="327"/>
                </a:lnTo>
                <a:lnTo>
                  <a:pt x="125" y="343"/>
                </a:lnTo>
                <a:lnTo>
                  <a:pt x="161" y="369"/>
                </a:lnTo>
                <a:lnTo>
                  <a:pt x="192" y="400"/>
                </a:lnTo>
                <a:lnTo>
                  <a:pt x="218" y="437"/>
                </a:lnTo>
                <a:lnTo>
                  <a:pt x="239" y="483"/>
                </a:lnTo>
                <a:lnTo>
                  <a:pt x="260" y="525"/>
                </a:lnTo>
                <a:lnTo>
                  <a:pt x="213" y="592"/>
                </a:lnTo>
                <a:lnTo>
                  <a:pt x="177" y="644"/>
                </a:lnTo>
                <a:lnTo>
                  <a:pt x="172" y="650"/>
                </a:lnTo>
                <a:lnTo>
                  <a:pt x="192" y="634"/>
                </a:lnTo>
                <a:lnTo>
                  <a:pt x="218" y="613"/>
                </a:lnTo>
                <a:lnTo>
                  <a:pt x="224" y="608"/>
                </a:lnTo>
                <a:lnTo>
                  <a:pt x="224" y="613"/>
                </a:lnTo>
                <a:lnTo>
                  <a:pt x="187" y="665"/>
                </a:lnTo>
                <a:lnTo>
                  <a:pt x="135" y="722"/>
                </a:lnTo>
                <a:lnTo>
                  <a:pt x="130" y="717"/>
                </a:lnTo>
                <a:lnTo>
                  <a:pt x="135" y="717"/>
                </a:lnTo>
                <a:lnTo>
                  <a:pt x="130" y="717"/>
                </a:lnTo>
                <a:lnTo>
                  <a:pt x="130" y="712"/>
                </a:lnTo>
                <a:lnTo>
                  <a:pt x="125" y="712"/>
                </a:lnTo>
                <a:lnTo>
                  <a:pt x="120" y="712"/>
                </a:lnTo>
                <a:lnTo>
                  <a:pt x="114" y="712"/>
                </a:lnTo>
                <a:lnTo>
                  <a:pt x="109" y="712"/>
                </a:lnTo>
                <a:lnTo>
                  <a:pt x="104" y="712"/>
                </a:lnTo>
                <a:lnTo>
                  <a:pt x="104" y="717"/>
                </a:lnTo>
                <a:lnTo>
                  <a:pt x="104" y="722"/>
                </a:lnTo>
                <a:lnTo>
                  <a:pt x="99" y="722"/>
                </a:lnTo>
                <a:lnTo>
                  <a:pt x="104" y="727"/>
                </a:lnTo>
                <a:lnTo>
                  <a:pt x="99" y="727"/>
                </a:lnTo>
                <a:lnTo>
                  <a:pt x="104" y="727"/>
                </a:lnTo>
                <a:lnTo>
                  <a:pt x="99" y="733"/>
                </a:lnTo>
                <a:lnTo>
                  <a:pt x="104" y="733"/>
                </a:lnTo>
                <a:lnTo>
                  <a:pt x="99" y="738"/>
                </a:lnTo>
                <a:lnTo>
                  <a:pt x="104" y="738"/>
                </a:lnTo>
                <a:lnTo>
                  <a:pt x="109" y="738"/>
                </a:lnTo>
                <a:lnTo>
                  <a:pt x="109" y="743"/>
                </a:lnTo>
                <a:lnTo>
                  <a:pt x="109" y="738"/>
                </a:lnTo>
                <a:lnTo>
                  <a:pt x="109" y="743"/>
                </a:lnTo>
                <a:lnTo>
                  <a:pt x="114" y="738"/>
                </a:lnTo>
                <a:lnTo>
                  <a:pt x="114" y="743"/>
                </a:lnTo>
                <a:lnTo>
                  <a:pt x="114" y="738"/>
                </a:lnTo>
                <a:lnTo>
                  <a:pt x="114" y="743"/>
                </a:lnTo>
                <a:lnTo>
                  <a:pt x="109" y="748"/>
                </a:lnTo>
                <a:lnTo>
                  <a:pt x="114" y="743"/>
                </a:lnTo>
                <a:lnTo>
                  <a:pt x="120" y="743"/>
                </a:lnTo>
                <a:lnTo>
                  <a:pt x="120" y="738"/>
                </a:lnTo>
                <a:lnTo>
                  <a:pt x="125" y="738"/>
                </a:lnTo>
                <a:lnTo>
                  <a:pt x="130" y="738"/>
                </a:lnTo>
                <a:lnTo>
                  <a:pt x="130" y="733"/>
                </a:lnTo>
                <a:lnTo>
                  <a:pt x="135" y="727"/>
                </a:lnTo>
                <a:lnTo>
                  <a:pt x="192" y="676"/>
                </a:lnTo>
                <a:lnTo>
                  <a:pt x="239" y="629"/>
                </a:lnTo>
                <a:lnTo>
                  <a:pt x="244" y="618"/>
                </a:lnTo>
                <a:lnTo>
                  <a:pt x="239" y="613"/>
                </a:lnTo>
                <a:lnTo>
                  <a:pt x="234" y="613"/>
                </a:lnTo>
                <a:lnTo>
                  <a:pt x="239" y="608"/>
                </a:lnTo>
                <a:lnTo>
                  <a:pt x="260" y="592"/>
                </a:lnTo>
                <a:lnTo>
                  <a:pt x="255" y="613"/>
                </a:lnTo>
                <a:lnTo>
                  <a:pt x="255" y="618"/>
                </a:lnTo>
                <a:lnTo>
                  <a:pt x="255" y="639"/>
                </a:lnTo>
                <a:lnTo>
                  <a:pt x="244" y="639"/>
                </a:lnTo>
                <a:lnTo>
                  <a:pt x="239" y="639"/>
                </a:lnTo>
                <a:lnTo>
                  <a:pt x="239" y="650"/>
                </a:lnTo>
                <a:lnTo>
                  <a:pt x="239" y="665"/>
                </a:lnTo>
                <a:lnTo>
                  <a:pt x="0" y="956"/>
                </a:lnTo>
                <a:lnTo>
                  <a:pt x="0" y="977"/>
                </a:lnTo>
                <a:lnTo>
                  <a:pt x="5" y="966"/>
                </a:lnTo>
                <a:lnTo>
                  <a:pt x="31" y="961"/>
                </a:lnTo>
                <a:lnTo>
                  <a:pt x="0" y="998"/>
                </a:lnTo>
                <a:lnTo>
                  <a:pt x="31" y="961"/>
                </a:lnTo>
                <a:lnTo>
                  <a:pt x="57" y="956"/>
                </a:lnTo>
                <a:lnTo>
                  <a:pt x="63" y="961"/>
                </a:lnTo>
                <a:lnTo>
                  <a:pt x="63" y="956"/>
                </a:lnTo>
                <a:lnTo>
                  <a:pt x="68" y="951"/>
                </a:lnTo>
                <a:lnTo>
                  <a:pt x="89" y="946"/>
                </a:lnTo>
                <a:lnTo>
                  <a:pt x="0" y="1044"/>
                </a:lnTo>
                <a:lnTo>
                  <a:pt x="0" y="1268"/>
                </a:lnTo>
                <a:lnTo>
                  <a:pt x="78" y="1221"/>
                </a:lnTo>
                <a:lnTo>
                  <a:pt x="52" y="1247"/>
                </a:lnTo>
                <a:lnTo>
                  <a:pt x="47" y="1252"/>
                </a:lnTo>
                <a:lnTo>
                  <a:pt x="11" y="1289"/>
                </a:lnTo>
                <a:lnTo>
                  <a:pt x="5" y="1289"/>
                </a:lnTo>
                <a:lnTo>
                  <a:pt x="5" y="1294"/>
                </a:lnTo>
                <a:lnTo>
                  <a:pt x="5" y="1289"/>
                </a:lnTo>
                <a:lnTo>
                  <a:pt x="0" y="1299"/>
                </a:lnTo>
                <a:lnTo>
                  <a:pt x="47" y="1252"/>
                </a:lnTo>
                <a:lnTo>
                  <a:pt x="47" y="1257"/>
                </a:lnTo>
                <a:lnTo>
                  <a:pt x="47" y="1252"/>
                </a:lnTo>
                <a:lnTo>
                  <a:pt x="52" y="1252"/>
                </a:lnTo>
                <a:lnTo>
                  <a:pt x="63" y="1247"/>
                </a:lnTo>
                <a:lnTo>
                  <a:pt x="63" y="1242"/>
                </a:lnTo>
                <a:lnTo>
                  <a:pt x="57" y="1247"/>
                </a:lnTo>
                <a:lnTo>
                  <a:pt x="52" y="1247"/>
                </a:lnTo>
                <a:lnTo>
                  <a:pt x="83" y="1221"/>
                </a:lnTo>
                <a:lnTo>
                  <a:pt x="120" y="1200"/>
                </a:lnTo>
                <a:lnTo>
                  <a:pt x="78" y="1252"/>
                </a:lnTo>
                <a:lnTo>
                  <a:pt x="0" y="1304"/>
                </a:lnTo>
                <a:lnTo>
                  <a:pt x="0" y="1309"/>
                </a:lnTo>
                <a:lnTo>
                  <a:pt x="68" y="1263"/>
                </a:lnTo>
                <a:lnTo>
                  <a:pt x="0" y="1346"/>
                </a:lnTo>
                <a:lnTo>
                  <a:pt x="0" y="1351"/>
                </a:lnTo>
                <a:lnTo>
                  <a:pt x="73" y="1283"/>
                </a:lnTo>
                <a:lnTo>
                  <a:pt x="73" y="1278"/>
                </a:lnTo>
                <a:lnTo>
                  <a:pt x="73" y="1283"/>
                </a:lnTo>
                <a:lnTo>
                  <a:pt x="83" y="1278"/>
                </a:lnTo>
                <a:lnTo>
                  <a:pt x="78" y="1278"/>
                </a:lnTo>
                <a:lnTo>
                  <a:pt x="140" y="1221"/>
                </a:lnTo>
                <a:lnTo>
                  <a:pt x="114" y="1257"/>
                </a:lnTo>
                <a:lnTo>
                  <a:pt x="47" y="1315"/>
                </a:lnTo>
                <a:lnTo>
                  <a:pt x="0" y="1351"/>
                </a:lnTo>
                <a:lnTo>
                  <a:pt x="0" y="1387"/>
                </a:lnTo>
                <a:lnTo>
                  <a:pt x="73" y="1335"/>
                </a:lnTo>
                <a:lnTo>
                  <a:pt x="125" y="1294"/>
                </a:lnTo>
                <a:lnTo>
                  <a:pt x="78" y="1341"/>
                </a:lnTo>
                <a:lnTo>
                  <a:pt x="208" y="1226"/>
                </a:lnTo>
                <a:lnTo>
                  <a:pt x="166" y="1283"/>
                </a:lnTo>
                <a:lnTo>
                  <a:pt x="161" y="1283"/>
                </a:lnTo>
                <a:lnTo>
                  <a:pt x="161" y="1289"/>
                </a:lnTo>
                <a:lnTo>
                  <a:pt x="161" y="1294"/>
                </a:lnTo>
                <a:lnTo>
                  <a:pt x="156" y="1294"/>
                </a:lnTo>
                <a:lnTo>
                  <a:pt x="104" y="1330"/>
                </a:lnTo>
                <a:lnTo>
                  <a:pt x="99" y="1330"/>
                </a:lnTo>
                <a:lnTo>
                  <a:pt x="94" y="1335"/>
                </a:lnTo>
                <a:lnTo>
                  <a:pt x="89" y="1335"/>
                </a:lnTo>
                <a:lnTo>
                  <a:pt x="89" y="1341"/>
                </a:lnTo>
                <a:lnTo>
                  <a:pt x="57" y="1361"/>
                </a:lnTo>
                <a:lnTo>
                  <a:pt x="42" y="1372"/>
                </a:lnTo>
                <a:lnTo>
                  <a:pt x="37" y="1372"/>
                </a:lnTo>
                <a:lnTo>
                  <a:pt x="31" y="1372"/>
                </a:lnTo>
                <a:lnTo>
                  <a:pt x="21" y="1377"/>
                </a:lnTo>
                <a:lnTo>
                  <a:pt x="26" y="1377"/>
                </a:lnTo>
                <a:lnTo>
                  <a:pt x="21" y="1382"/>
                </a:lnTo>
                <a:lnTo>
                  <a:pt x="26" y="1382"/>
                </a:lnTo>
                <a:lnTo>
                  <a:pt x="21" y="1387"/>
                </a:lnTo>
                <a:lnTo>
                  <a:pt x="21" y="1382"/>
                </a:lnTo>
                <a:lnTo>
                  <a:pt x="16" y="1387"/>
                </a:lnTo>
                <a:lnTo>
                  <a:pt x="11" y="1387"/>
                </a:lnTo>
                <a:lnTo>
                  <a:pt x="5" y="1392"/>
                </a:lnTo>
                <a:lnTo>
                  <a:pt x="0" y="1398"/>
                </a:lnTo>
                <a:lnTo>
                  <a:pt x="0" y="1418"/>
                </a:lnTo>
                <a:lnTo>
                  <a:pt x="99" y="1361"/>
                </a:lnTo>
                <a:lnTo>
                  <a:pt x="99" y="1356"/>
                </a:lnTo>
                <a:lnTo>
                  <a:pt x="104" y="1356"/>
                </a:lnTo>
                <a:lnTo>
                  <a:pt x="120" y="1346"/>
                </a:lnTo>
                <a:lnTo>
                  <a:pt x="89" y="1392"/>
                </a:lnTo>
                <a:lnTo>
                  <a:pt x="83" y="1392"/>
                </a:lnTo>
                <a:lnTo>
                  <a:pt x="83" y="1398"/>
                </a:lnTo>
                <a:lnTo>
                  <a:pt x="5" y="1507"/>
                </a:lnTo>
                <a:lnTo>
                  <a:pt x="63" y="1429"/>
                </a:lnTo>
                <a:lnTo>
                  <a:pt x="68" y="1429"/>
                </a:lnTo>
                <a:lnTo>
                  <a:pt x="78" y="1424"/>
                </a:lnTo>
                <a:lnTo>
                  <a:pt x="78" y="1418"/>
                </a:lnTo>
                <a:lnTo>
                  <a:pt x="68" y="1424"/>
                </a:lnTo>
                <a:lnTo>
                  <a:pt x="83" y="1403"/>
                </a:lnTo>
                <a:lnTo>
                  <a:pt x="89" y="1403"/>
                </a:lnTo>
                <a:lnTo>
                  <a:pt x="94" y="1403"/>
                </a:lnTo>
                <a:lnTo>
                  <a:pt x="99" y="1398"/>
                </a:lnTo>
                <a:lnTo>
                  <a:pt x="99" y="1392"/>
                </a:lnTo>
                <a:lnTo>
                  <a:pt x="104" y="1392"/>
                </a:lnTo>
                <a:lnTo>
                  <a:pt x="99" y="1392"/>
                </a:lnTo>
                <a:lnTo>
                  <a:pt x="104" y="1392"/>
                </a:lnTo>
                <a:lnTo>
                  <a:pt x="99" y="1392"/>
                </a:lnTo>
                <a:lnTo>
                  <a:pt x="99" y="1387"/>
                </a:lnTo>
                <a:lnTo>
                  <a:pt x="94" y="1387"/>
                </a:lnTo>
                <a:lnTo>
                  <a:pt x="135" y="1341"/>
                </a:lnTo>
                <a:lnTo>
                  <a:pt x="135" y="1335"/>
                </a:lnTo>
                <a:lnTo>
                  <a:pt x="140" y="1335"/>
                </a:lnTo>
                <a:lnTo>
                  <a:pt x="146" y="1330"/>
                </a:lnTo>
                <a:lnTo>
                  <a:pt x="2276" y="2364"/>
                </a:lnTo>
                <a:lnTo>
                  <a:pt x="499" y="1205"/>
                </a:lnTo>
                <a:lnTo>
                  <a:pt x="483" y="1216"/>
                </a:lnTo>
                <a:lnTo>
                  <a:pt x="494" y="1211"/>
                </a:lnTo>
                <a:lnTo>
                  <a:pt x="499" y="1200"/>
                </a:lnTo>
                <a:lnTo>
                  <a:pt x="504" y="1205"/>
                </a:lnTo>
                <a:lnTo>
                  <a:pt x="499" y="1205"/>
                </a:lnTo>
                <a:lnTo>
                  <a:pt x="2276" y="2364"/>
                </a:lnTo>
                <a:lnTo>
                  <a:pt x="499" y="1200"/>
                </a:lnTo>
                <a:lnTo>
                  <a:pt x="504" y="1195"/>
                </a:lnTo>
                <a:lnTo>
                  <a:pt x="504" y="1200"/>
                </a:lnTo>
                <a:lnTo>
                  <a:pt x="499" y="1200"/>
                </a:lnTo>
                <a:lnTo>
                  <a:pt x="2276" y="2364"/>
                </a:lnTo>
                <a:lnTo>
                  <a:pt x="785" y="618"/>
                </a:lnTo>
                <a:lnTo>
                  <a:pt x="785" y="629"/>
                </a:lnTo>
                <a:lnTo>
                  <a:pt x="785" y="634"/>
                </a:lnTo>
                <a:lnTo>
                  <a:pt x="790" y="748"/>
                </a:lnTo>
                <a:lnTo>
                  <a:pt x="790" y="753"/>
                </a:lnTo>
                <a:lnTo>
                  <a:pt x="785" y="753"/>
                </a:lnTo>
                <a:lnTo>
                  <a:pt x="790" y="753"/>
                </a:lnTo>
                <a:lnTo>
                  <a:pt x="785" y="816"/>
                </a:lnTo>
                <a:lnTo>
                  <a:pt x="785" y="795"/>
                </a:lnTo>
                <a:lnTo>
                  <a:pt x="779" y="774"/>
                </a:lnTo>
                <a:lnTo>
                  <a:pt x="779" y="696"/>
                </a:lnTo>
                <a:lnTo>
                  <a:pt x="774" y="582"/>
                </a:lnTo>
                <a:lnTo>
                  <a:pt x="779" y="582"/>
                </a:lnTo>
                <a:lnTo>
                  <a:pt x="785" y="618"/>
                </a:lnTo>
                <a:lnTo>
                  <a:pt x="2276" y="2364"/>
                </a:lnTo>
                <a:lnTo>
                  <a:pt x="779" y="577"/>
                </a:lnTo>
                <a:lnTo>
                  <a:pt x="774" y="577"/>
                </a:lnTo>
                <a:lnTo>
                  <a:pt x="774" y="582"/>
                </a:lnTo>
                <a:lnTo>
                  <a:pt x="769" y="535"/>
                </a:lnTo>
                <a:lnTo>
                  <a:pt x="764" y="515"/>
                </a:lnTo>
                <a:lnTo>
                  <a:pt x="764" y="478"/>
                </a:lnTo>
                <a:lnTo>
                  <a:pt x="779" y="577"/>
                </a:lnTo>
                <a:lnTo>
                  <a:pt x="2276" y="2364"/>
                </a:lnTo>
                <a:lnTo>
                  <a:pt x="728" y="556"/>
                </a:lnTo>
                <a:lnTo>
                  <a:pt x="738" y="551"/>
                </a:lnTo>
                <a:lnTo>
                  <a:pt x="738" y="546"/>
                </a:lnTo>
                <a:lnTo>
                  <a:pt x="738" y="587"/>
                </a:lnTo>
                <a:lnTo>
                  <a:pt x="728" y="556"/>
                </a:lnTo>
                <a:lnTo>
                  <a:pt x="2276" y="2364"/>
                </a:lnTo>
                <a:lnTo>
                  <a:pt x="728" y="1013"/>
                </a:lnTo>
                <a:lnTo>
                  <a:pt x="728" y="1013"/>
                </a:lnTo>
                <a:lnTo>
                  <a:pt x="728" y="1018"/>
                </a:lnTo>
                <a:lnTo>
                  <a:pt x="728" y="1013"/>
                </a:lnTo>
                <a:lnTo>
                  <a:pt x="2276" y="2364"/>
                </a:lnTo>
                <a:lnTo>
                  <a:pt x="509" y="857"/>
                </a:lnTo>
                <a:lnTo>
                  <a:pt x="504" y="863"/>
                </a:lnTo>
                <a:lnTo>
                  <a:pt x="504" y="857"/>
                </a:lnTo>
                <a:lnTo>
                  <a:pt x="509" y="857"/>
                </a:lnTo>
                <a:lnTo>
                  <a:pt x="2276" y="2364"/>
                </a:lnTo>
                <a:lnTo>
                  <a:pt x="509" y="1065"/>
                </a:lnTo>
                <a:lnTo>
                  <a:pt x="520" y="1060"/>
                </a:lnTo>
                <a:lnTo>
                  <a:pt x="504" y="1070"/>
                </a:lnTo>
                <a:lnTo>
                  <a:pt x="509" y="1065"/>
                </a:lnTo>
                <a:lnTo>
                  <a:pt x="2276" y="2364"/>
                </a:lnTo>
                <a:lnTo>
                  <a:pt x="494" y="1076"/>
                </a:lnTo>
                <a:lnTo>
                  <a:pt x="520" y="1070"/>
                </a:lnTo>
                <a:lnTo>
                  <a:pt x="489" y="1081"/>
                </a:lnTo>
                <a:lnTo>
                  <a:pt x="494" y="1076"/>
                </a:lnTo>
                <a:lnTo>
                  <a:pt x="2276" y="2364"/>
                </a:lnTo>
                <a:lnTo>
                  <a:pt x="483" y="1086"/>
                </a:lnTo>
                <a:lnTo>
                  <a:pt x="546" y="1070"/>
                </a:lnTo>
                <a:lnTo>
                  <a:pt x="504" y="1091"/>
                </a:lnTo>
                <a:lnTo>
                  <a:pt x="546" y="1081"/>
                </a:lnTo>
                <a:lnTo>
                  <a:pt x="447" y="1117"/>
                </a:lnTo>
                <a:lnTo>
                  <a:pt x="483" y="1086"/>
                </a:lnTo>
                <a:lnTo>
                  <a:pt x="2276" y="2364"/>
                </a:lnTo>
                <a:lnTo>
                  <a:pt x="395" y="1112"/>
                </a:lnTo>
                <a:lnTo>
                  <a:pt x="400" y="1107"/>
                </a:lnTo>
                <a:lnTo>
                  <a:pt x="400" y="1112"/>
                </a:lnTo>
                <a:lnTo>
                  <a:pt x="400" y="1107"/>
                </a:lnTo>
                <a:lnTo>
                  <a:pt x="400" y="1112"/>
                </a:lnTo>
                <a:lnTo>
                  <a:pt x="395" y="1112"/>
                </a:lnTo>
                <a:lnTo>
                  <a:pt x="2276" y="2364"/>
                </a:lnTo>
                <a:lnTo>
                  <a:pt x="421" y="1044"/>
                </a:lnTo>
                <a:lnTo>
                  <a:pt x="416" y="1055"/>
                </a:lnTo>
                <a:lnTo>
                  <a:pt x="390" y="1070"/>
                </a:lnTo>
                <a:lnTo>
                  <a:pt x="421" y="1044"/>
                </a:lnTo>
                <a:lnTo>
                  <a:pt x="2276" y="2364"/>
                </a:lnTo>
                <a:lnTo>
                  <a:pt x="317" y="733"/>
                </a:lnTo>
                <a:lnTo>
                  <a:pt x="322" y="727"/>
                </a:lnTo>
                <a:lnTo>
                  <a:pt x="322" y="733"/>
                </a:lnTo>
                <a:lnTo>
                  <a:pt x="317" y="727"/>
                </a:lnTo>
                <a:lnTo>
                  <a:pt x="317" y="733"/>
                </a:lnTo>
                <a:lnTo>
                  <a:pt x="2276" y="2364"/>
                </a:lnTo>
                <a:lnTo>
                  <a:pt x="281" y="546"/>
                </a:lnTo>
                <a:lnTo>
                  <a:pt x="281" y="540"/>
                </a:lnTo>
                <a:lnTo>
                  <a:pt x="286" y="546"/>
                </a:lnTo>
                <a:lnTo>
                  <a:pt x="281" y="551"/>
                </a:lnTo>
                <a:lnTo>
                  <a:pt x="281" y="546"/>
                </a:lnTo>
                <a:lnTo>
                  <a:pt x="2276" y="2364"/>
                </a:lnTo>
                <a:lnTo>
                  <a:pt x="270" y="582"/>
                </a:lnTo>
                <a:lnTo>
                  <a:pt x="281" y="577"/>
                </a:lnTo>
                <a:lnTo>
                  <a:pt x="286" y="603"/>
                </a:lnTo>
                <a:lnTo>
                  <a:pt x="281" y="613"/>
                </a:lnTo>
                <a:lnTo>
                  <a:pt x="276" y="618"/>
                </a:lnTo>
                <a:lnTo>
                  <a:pt x="265" y="613"/>
                </a:lnTo>
                <a:lnTo>
                  <a:pt x="270" y="582"/>
                </a:lnTo>
                <a:lnTo>
                  <a:pt x="2276" y="2364"/>
                </a:lnTo>
                <a:lnTo>
                  <a:pt x="260" y="629"/>
                </a:lnTo>
                <a:lnTo>
                  <a:pt x="265" y="634"/>
                </a:lnTo>
                <a:lnTo>
                  <a:pt x="260" y="644"/>
                </a:lnTo>
                <a:lnTo>
                  <a:pt x="255" y="639"/>
                </a:lnTo>
                <a:lnTo>
                  <a:pt x="260" y="629"/>
                </a:lnTo>
                <a:lnTo>
                  <a:pt x="2276" y="2364"/>
                </a:lnTo>
                <a:lnTo>
                  <a:pt x="244" y="696"/>
                </a:lnTo>
                <a:lnTo>
                  <a:pt x="286" y="644"/>
                </a:lnTo>
                <a:lnTo>
                  <a:pt x="281" y="676"/>
                </a:lnTo>
                <a:lnTo>
                  <a:pt x="234" y="727"/>
                </a:lnTo>
                <a:lnTo>
                  <a:pt x="244" y="696"/>
                </a:lnTo>
                <a:lnTo>
                  <a:pt x="2276" y="2364"/>
                </a:lnTo>
                <a:lnTo>
                  <a:pt x="11" y="961"/>
                </a:lnTo>
                <a:lnTo>
                  <a:pt x="239" y="702"/>
                </a:lnTo>
                <a:lnTo>
                  <a:pt x="229" y="733"/>
                </a:lnTo>
                <a:lnTo>
                  <a:pt x="192" y="769"/>
                </a:lnTo>
                <a:lnTo>
                  <a:pt x="187" y="769"/>
                </a:lnTo>
                <a:lnTo>
                  <a:pt x="172" y="774"/>
                </a:lnTo>
                <a:lnTo>
                  <a:pt x="172" y="779"/>
                </a:lnTo>
                <a:lnTo>
                  <a:pt x="177" y="785"/>
                </a:lnTo>
                <a:lnTo>
                  <a:pt x="161" y="800"/>
                </a:lnTo>
                <a:lnTo>
                  <a:pt x="52" y="940"/>
                </a:lnTo>
                <a:lnTo>
                  <a:pt x="11" y="961"/>
                </a:lnTo>
                <a:lnTo>
                  <a:pt x="2276" y="2364"/>
                </a:lnTo>
                <a:lnTo>
                  <a:pt x="224" y="743"/>
                </a:lnTo>
                <a:lnTo>
                  <a:pt x="213" y="774"/>
                </a:lnTo>
                <a:lnTo>
                  <a:pt x="198" y="774"/>
                </a:lnTo>
                <a:lnTo>
                  <a:pt x="224" y="743"/>
                </a:lnTo>
                <a:lnTo>
                  <a:pt x="2276" y="2364"/>
                </a:lnTo>
                <a:lnTo>
                  <a:pt x="135" y="883"/>
                </a:lnTo>
                <a:lnTo>
                  <a:pt x="114" y="899"/>
                </a:lnTo>
                <a:lnTo>
                  <a:pt x="52" y="935"/>
                </a:lnTo>
                <a:lnTo>
                  <a:pt x="182" y="790"/>
                </a:lnTo>
                <a:lnTo>
                  <a:pt x="192" y="795"/>
                </a:lnTo>
                <a:lnTo>
                  <a:pt x="198" y="795"/>
                </a:lnTo>
                <a:lnTo>
                  <a:pt x="203" y="790"/>
                </a:lnTo>
                <a:lnTo>
                  <a:pt x="192" y="821"/>
                </a:lnTo>
                <a:lnTo>
                  <a:pt x="213" y="785"/>
                </a:lnTo>
                <a:lnTo>
                  <a:pt x="218" y="774"/>
                </a:lnTo>
                <a:lnTo>
                  <a:pt x="234" y="738"/>
                </a:lnTo>
                <a:lnTo>
                  <a:pt x="281" y="681"/>
                </a:lnTo>
                <a:lnTo>
                  <a:pt x="260" y="738"/>
                </a:lnTo>
                <a:lnTo>
                  <a:pt x="255" y="738"/>
                </a:lnTo>
                <a:lnTo>
                  <a:pt x="244" y="748"/>
                </a:lnTo>
                <a:lnTo>
                  <a:pt x="250" y="748"/>
                </a:lnTo>
                <a:lnTo>
                  <a:pt x="255" y="743"/>
                </a:lnTo>
                <a:lnTo>
                  <a:pt x="229" y="779"/>
                </a:lnTo>
                <a:lnTo>
                  <a:pt x="198" y="821"/>
                </a:lnTo>
                <a:lnTo>
                  <a:pt x="192" y="826"/>
                </a:lnTo>
                <a:lnTo>
                  <a:pt x="192" y="821"/>
                </a:lnTo>
                <a:lnTo>
                  <a:pt x="187" y="826"/>
                </a:lnTo>
                <a:lnTo>
                  <a:pt x="135" y="883"/>
                </a:lnTo>
                <a:lnTo>
                  <a:pt x="2276" y="2364"/>
                </a:lnTo>
                <a:lnTo>
                  <a:pt x="213" y="951"/>
                </a:lnTo>
                <a:lnTo>
                  <a:pt x="218" y="946"/>
                </a:lnTo>
                <a:lnTo>
                  <a:pt x="213" y="946"/>
                </a:lnTo>
                <a:lnTo>
                  <a:pt x="218" y="946"/>
                </a:lnTo>
                <a:lnTo>
                  <a:pt x="213" y="951"/>
                </a:lnTo>
                <a:lnTo>
                  <a:pt x="2276" y="2364"/>
                </a:lnTo>
                <a:lnTo>
                  <a:pt x="203" y="1174"/>
                </a:lnTo>
                <a:lnTo>
                  <a:pt x="198" y="1169"/>
                </a:lnTo>
                <a:lnTo>
                  <a:pt x="192" y="1169"/>
                </a:lnTo>
                <a:lnTo>
                  <a:pt x="192" y="1174"/>
                </a:lnTo>
                <a:lnTo>
                  <a:pt x="187" y="1174"/>
                </a:lnTo>
                <a:lnTo>
                  <a:pt x="187" y="1179"/>
                </a:lnTo>
                <a:lnTo>
                  <a:pt x="192" y="1179"/>
                </a:lnTo>
                <a:lnTo>
                  <a:pt x="198" y="1179"/>
                </a:lnTo>
                <a:lnTo>
                  <a:pt x="192" y="1185"/>
                </a:lnTo>
                <a:lnTo>
                  <a:pt x="172" y="1195"/>
                </a:lnTo>
                <a:lnTo>
                  <a:pt x="187" y="1185"/>
                </a:lnTo>
                <a:lnTo>
                  <a:pt x="146" y="1226"/>
                </a:lnTo>
                <a:lnTo>
                  <a:pt x="172" y="1195"/>
                </a:lnTo>
                <a:lnTo>
                  <a:pt x="229" y="1117"/>
                </a:lnTo>
                <a:lnTo>
                  <a:pt x="281" y="1076"/>
                </a:lnTo>
                <a:lnTo>
                  <a:pt x="333" y="1029"/>
                </a:lnTo>
                <a:lnTo>
                  <a:pt x="374" y="977"/>
                </a:lnTo>
                <a:lnTo>
                  <a:pt x="379" y="977"/>
                </a:lnTo>
                <a:lnTo>
                  <a:pt x="307" y="1060"/>
                </a:lnTo>
                <a:lnTo>
                  <a:pt x="239" y="1138"/>
                </a:lnTo>
                <a:lnTo>
                  <a:pt x="234" y="1138"/>
                </a:lnTo>
                <a:lnTo>
                  <a:pt x="213" y="1164"/>
                </a:lnTo>
                <a:lnTo>
                  <a:pt x="213" y="1159"/>
                </a:lnTo>
                <a:lnTo>
                  <a:pt x="203" y="1159"/>
                </a:lnTo>
                <a:lnTo>
                  <a:pt x="208" y="1164"/>
                </a:lnTo>
                <a:lnTo>
                  <a:pt x="213" y="1164"/>
                </a:lnTo>
                <a:lnTo>
                  <a:pt x="203" y="1174"/>
                </a:lnTo>
                <a:lnTo>
                  <a:pt x="2276" y="2364"/>
                </a:lnTo>
                <a:lnTo>
                  <a:pt x="270" y="1164"/>
                </a:lnTo>
                <a:lnTo>
                  <a:pt x="250" y="1205"/>
                </a:lnTo>
                <a:lnTo>
                  <a:pt x="244" y="1226"/>
                </a:lnTo>
                <a:lnTo>
                  <a:pt x="250" y="1221"/>
                </a:lnTo>
                <a:lnTo>
                  <a:pt x="255" y="1221"/>
                </a:lnTo>
                <a:lnTo>
                  <a:pt x="255" y="1216"/>
                </a:lnTo>
                <a:lnTo>
                  <a:pt x="255" y="1211"/>
                </a:lnTo>
                <a:lnTo>
                  <a:pt x="281" y="1179"/>
                </a:lnTo>
                <a:lnTo>
                  <a:pt x="343" y="1107"/>
                </a:lnTo>
                <a:lnTo>
                  <a:pt x="400" y="1081"/>
                </a:lnTo>
                <a:lnTo>
                  <a:pt x="364" y="1128"/>
                </a:lnTo>
                <a:lnTo>
                  <a:pt x="265" y="1211"/>
                </a:lnTo>
                <a:lnTo>
                  <a:pt x="182" y="1278"/>
                </a:lnTo>
                <a:lnTo>
                  <a:pt x="270" y="1164"/>
                </a:lnTo>
                <a:lnTo>
                  <a:pt x="2276" y="2364"/>
                </a:lnTo>
                <a:lnTo>
                  <a:pt x="327" y="1143"/>
                </a:lnTo>
                <a:lnTo>
                  <a:pt x="317" y="1148"/>
                </a:lnTo>
                <a:lnTo>
                  <a:pt x="322" y="1148"/>
                </a:lnTo>
                <a:lnTo>
                  <a:pt x="327" y="1153"/>
                </a:lnTo>
                <a:lnTo>
                  <a:pt x="333" y="1148"/>
                </a:lnTo>
                <a:lnTo>
                  <a:pt x="333" y="1143"/>
                </a:lnTo>
                <a:lnTo>
                  <a:pt x="327" y="1143"/>
                </a:lnTo>
                <a:lnTo>
                  <a:pt x="2276" y="2364"/>
                </a:lnTo>
                <a:lnTo>
                  <a:pt x="909" y="390"/>
                </a:lnTo>
                <a:lnTo>
                  <a:pt x="904" y="395"/>
                </a:lnTo>
                <a:lnTo>
                  <a:pt x="904" y="390"/>
                </a:lnTo>
                <a:lnTo>
                  <a:pt x="904" y="395"/>
                </a:lnTo>
                <a:lnTo>
                  <a:pt x="899" y="395"/>
                </a:lnTo>
                <a:lnTo>
                  <a:pt x="904" y="395"/>
                </a:lnTo>
                <a:lnTo>
                  <a:pt x="909" y="390"/>
                </a:lnTo>
                <a:lnTo>
                  <a:pt x="2276" y="2364"/>
                </a:lnTo>
                <a:lnTo>
                  <a:pt x="343" y="2213"/>
                </a:lnTo>
                <a:lnTo>
                  <a:pt x="338" y="2234"/>
                </a:lnTo>
                <a:lnTo>
                  <a:pt x="333" y="2234"/>
                </a:lnTo>
                <a:lnTo>
                  <a:pt x="333" y="2224"/>
                </a:lnTo>
                <a:lnTo>
                  <a:pt x="327" y="2244"/>
                </a:lnTo>
                <a:lnTo>
                  <a:pt x="338" y="2234"/>
                </a:lnTo>
                <a:lnTo>
                  <a:pt x="343" y="2213"/>
                </a:lnTo>
                <a:lnTo>
                  <a:pt x="2276" y="2364"/>
                </a:lnTo>
                <a:lnTo>
                  <a:pt x="364" y="1252"/>
                </a:lnTo>
                <a:lnTo>
                  <a:pt x="369" y="1252"/>
                </a:lnTo>
                <a:lnTo>
                  <a:pt x="369" y="1247"/>
                </a:lnTo>
                <a:lnTo>
                  <a:pt x="369" y="1242"/>
                </a:lnTo>
                <a:lnTo>
                  <a:pt x="364" y="1242"/>
                </a:lnTo>
                <a:lnTo>
                  <a:pt x="364" y="1237"/>
                </a:lnTo>
                <a:lnTo>
                  <a:pt x="353" y="1242"/>
                </a:lnTo>
                <a:lnTo>
                  <a:pt x="348" y="1247"/>
                </a:lnTo>
                <a:lnTo>
                  <a:pt x="348" y="1252"/>
                </a:lnTo>
                <a:lnTo>
                  <a:pt x="348" y="1247"/>
                </a:lnTo>
                <a:lnTo>
                  <a:pt x="348" y="1252"/>
                </a:lnTo>
                <a:lnTo>
                  <a:pt x="353" y="1252"/>
                </a:lnTo>
                <a:lnTo>
                  <a:pt x="348" y="1252"/>
                </a:lnTo>
                <a:lnTo>
                  <a:pt x="353" y="1252"/>
                </a:lnTo>
                <a:lnTo>
                  <a:pt x="359" y="1252"/>
                </a:lnTo>
                <a:lnTo>
                  <a:pt x="353" y="1252"/>
                </a:lnTo>
                <a:lnTo>
                  <a:pt x="359" y="1252"/>
                </a:lnTo>
                <a:lnTo>
                  <a:pt x="353" y="1252"/>
                </a:lnTo>
                <a:lnTo>
                  <a:pt x="359" y="1252"/>
                </a:lnTo>
                <a:lnTo>
                  <a:pt x="353" y="1257"/>
                </a:lnTo>
                <a:lnTo>
                  <a:pt x="359" y="1252"/>
                </a:lnTo>
                <a:lnTo>
                  <a:pt x="359" y="1257"/>
                </a:lnTo>
                <a:lnTo>
                  <a:pt x="364" y="1252"/>
                </a:lnTo>
                <a:lnTo>
                  <a:pt x="2276" y="2364"/>
                </a:lnTo>
                <a:lnTo>
                  <a:pt x="338" y="1382"/>
                </a:lnTo>
                <a:lnTo>
                  <a:pt x="333" y="1387"/>
                </a:lnTo>
                <a:lnTo>
                  <a:pt x="338" y="1387"/>
                </a:lnTo>
                <a:lnTo>
                  <a:pt x="343" y="1382"/>
                </a:lnTo>
                <a:lnTo>
                  <a:pt x="338" y="1382"/>
                </a:lnTo>
                <a:lnTo>
                  <a:pt x="2276" y="2364"/>
                </a:lnTo>
                <a:lnTo>
                  <a:pt x="333" y="1974"/>
                </a:lnTo>
                <a:lnTo>
                  <a:pt x="338" y="1912"/>
                </a:lnTo>
                <a:lnTo>
                  <a:pt x="333" y="1922"/>
                </a:lnTo>
                <a:lnTo>
                  <a:pt x="333" y="1938"/>
                </a:lnTo>
                <a:lnTo>
                  <a:pt x="333" y="1974"/>
                </a:lnTo>
                <a:lnTo>
                  <a:pt x="2276" y="2364"/>
                </a:lnTo>
                <a:lnTo>
                  <a:pt x="333" y="1335"/>
                </a:lnTo>
                <a:lnTo>
                  <a:pt x="327" y="1341"/>
                </a:lnTo>
                <a:lnTo>
                  <a:pt x="333" y="1341"/>
                </a:lnTo>
                <a:lnTo>
                  <a:pt x="333" y="1335"/>
                </a:lnTo>
                <a:lnTo>
                  <a:pt x="2276" y="2364"/>
                </a:lnTo>
                <a:lnTo>
                  <a:pt x="343" y="1335"/>
                </a:lnTo>
                <a:lnTo>
                  <a:pt x="338" y="1335"/>
                </a:lnTo>
                <a:lnTo>
                  <a:pt x="333" y="1341"/>
                </a:lnTo>
                <a:lnTo>
                  <a:pt x="338" y="1341"/>
                </a:lnTo>
                <a:lnTo>
                  <a:pt x="343" y="1335"/>
                </a:lnTo>
                <a:lnTo>
                  <a:pt x="2276" y="2364"/>
                </a:lnTo>
                <a:lnTo>
                  <a:pt x="327" y="1974"/>
                </a:lnTo>
                <a:lnTo>
                  <a:pt x="327" y="1990"/>
                </a:lnTo>
                <a:lnTo>
                  <a:pt x="333" y="1979"/>
                </a:lnTo>
                <a:lnTo>
                  <a:pt x="327" y="1974"/>
                </a:lnTo>
                <a:lnTo>
                  <a:pt x="2276" y="2364"/>
                </a:lnTo>
                <a:lnTo>
                  <a:pt x="333" y="1330"/>
                </a:lnTo>
                <a:lnTo>
                  <a:pt x="327" y="1330"/>
                </a:lnTo>
                <a:lnTo>
                  <a:pt x="322" y="1335"/>
                </a:lnTo>
                <a:lnTo>
                  <a:pt x="327" y="1335"/>
                </a:lnTo>
                <a:lnTo>
                  <a:pt x="333" y="1335"/>
                </a:lnTo>
                <a:lnTo>
                  <a:pt x="333" y="1330"/>
                </a:lnTo>
                <a:lnTo>
                  <a:pt x="2276" y="2364"/>
                </a:lnTo>
                <a:lnTo>
                  <a:pt x="463" y="1122"/>
                </a:lnTo>
                <a:lnTo>
                  <a:pt x="463" y="1128"/>
                </a:lnTo>
                <a:lnTo>
                  <a:pt x="468" y="1122"/>
                </a:lnTo>
                <a:lnTo>
                  <a:pt x="473" y="1117"/>
                </a:lnTo>
                <a:lnTo>
                  <a:pt x="478" y="1112"/>
                </a:lnTo>
                <a:lnTo>
                  <a:pt x="483" y="1112"/>
                </a:lnTo>
                <a:lnTo>
                  <a:pt x="483" y="1107"/>
                </a:lnTo>
                <a:lnTo>
                  <a:pt x="478" y="1112"/>
                </a:lnTo>
                <a:lnTo>
                  <a:pt x="468" y="1117"/>
                </a:lnTo>
                <a:lnTo>
                  <a:pt x="463" y="1122"/>
                </a:lnTo>
                <a:lnTo>
                  <a:pt x="2276" y="2364"/>
                </a:lnTo>
                <a:lnTo>
                  <a:pt x="447" y="1221"/>
                </a:lnTo>
                <a:lnTo>
                  <a:pt x="452" y="1221"/>
                </a:lnTo>
                <a:lnTo>
                  <a:pt x="457" y="1221"/>
                </a:lnTo>
                <a:lnTo>
                  <a:pt x="457" y="1216"/>
                </a:lnTo>
                <a:lnTo>
                  <a:pt x="463" y="1216"/>
                </a:lnTo>
                <a:lnTo>
                  <a:pt x="457" y="1211"/>
                </a:lnTo>
                <a:lnTo>
                  <a:pt x="452" y="1211"/>
                </a:lnTo>
                <a:lnTo>
                  <a:pt x="447" y="1216"/>
                </a:lnTo>
                <a:lnTo>
                  <a:pt x="447" y="1221"/>
                </a:lnTo>
                <a:lnTo>
                  <a:pt x="2276" y="2364"/>
                </a:lnTo>
                <a:lnTo>
                  <a:pt x="379" y="1320"/>
                </a:lnTo>
                <a:lnTo>
                  <a:pt x="385" y="1315"/>
                </a:lnTo>
                <a:lnTo>
                  <a:pt x="374" y="1315"/>
                </a:lnTo>
                <a:lnTo>
                  <a:pt x="374" y="1320"/>
                </a:lnTo>
                <a:lnTo>
                  <a:pt x="379" y="1320"/>
                </a:lnTo>
                <a:lnTo>
                  <a:pt x="2276" y="2364"/>
                </a:lnTo>
                <a:lnTo>
                  <a:pt x="379" y="1372"/>
                </a:lnTo>
                <a:lnTo>
                  <a:pt x="390" y="1366"/>
                </a:lnTo>
                <a:lnTo>
                  <a:pt x="390" y="1361"/>
                </a:lnTo>
                <a:lnTo>
                  <a:pt x="379" y="1372"/>
                </a:lnTo>
                <a:lnTo>
                  <a:pt x="2276" y="2364"/>
                </a:lnTo>
                <a:lnTo>
                  <a:pt x="395" y="1325"/>
                </a:lnTo>
                <a:lnTo>
                  <a:pt x="390" y="1320"/>
                </a:lnTo>
                <a:lnTo>
                  <a:pt x="385" y="1320"/>
                </a:lnTo>
                <a:lnTo>
                  <a:pt x="379" y="1325"/>
                </a:lnTo>
                <a:lnTo>
                  <a:pt x="374" y="1330"/>
                </a:lnTo>
                <a:lnTo>
                  <a:pt x="379" y="1330"/>
                </a:lnTo>
                <a:lnTo>
                  <a:pt x="374" y="1330"/>
                </a:lnTo>
                <a:lnTo>
                  <a:pt x="374" y="1335"/>
                </a:lnTo>
                <a:lnTo>
                  <a:pt x="379" y="1330"/>
                </a:lnTo>
                <a:lnTo>
                  <a:pt x="374" y="1335"/>
                </a:lnTo>
                <a:lnTo>
                  <a:pt x="379" y="1335"/>
                </a:lnTo>
                <a:lnTo>
                  <a:pt x="385" y="1335"/>
                </a:lnTo>
                <a:lnTo>
                  <a:pt x="385" y="1330"/>
                </a:lnTo>
                <a:lnTo>
                  <a:pt x="390" y="1330"/>
                </a:lnTo>
                <a:lnTo>
                  <a:pt x="390" y="1325"/>
                </a:lnTo>
                <a:lnTo>
                  <a:pt x="395" y="1325"/>
                </a:lnTo>
                <a:lnTo>
                  <a:pt x="2276" y="2364"/>
                </a:lnTo>
                <a:lnTo>
                  <a:pt x="395" y="1283"/>
                </a:lnTo>
                <a:lnTo>
                  <a:pt x="390" y="1278"/>
                </a:lnTo>
                <a:lnTo>
                  <a:pt x="385" y="1278"/>
                </a:lnTo>
                <a:lnTo>
                  <a:pt x="385" y="1283"/>
                </a:lnTo>
                <a:lnTo>
                  <a:pt x="379" y="1283"/>
                </a:lnTo>
                <a:lnTo>
                  <a:pt x="374" y="1283"/>
                </a:lnTo>
                <a:lnTo>
                  <a:pt x="369" y="1289"/>
                </a:lnTo>
                <a:lnTo>
                  <a:pt x="374" y="1289"/>
                </a:lnTo>
                <a:lnTo>
                  <a:pt x="369" y="1289"/>
                </a:lnTo>
                <a:lnTo>
                  <a:pt x="369" y="1294"/>
                </a:lnTo>
                <a:lnTo>
                  <a:pt x="369" y="1299"/>
                </a:lnTo>
                <a:lnTo>
                  <a:pt x="369" y="1294"/>
                </a:lnTo>
                <a:lnTo>
                  <a:pt x="369" y="1299"/>
                </a:lnTo>
                <a:lnTo>
                  <a:pt x="374" y="1299"/>
                </a:lnTo>
                <a:lnTo>
                  <a:pt x="369" y="1299"/>
                </a:lnTo>
                <a:lnTo>
                  <a:pt x="374" y="1299"/>
                </a:lnTo>
                <a:lnTo>
                  <a:pt x="379" y="1299"/>
                </a:lnTo>
                <a:lnTo>
                  <a:pt x="385" y="1299"/>
                </a:lnTo>
                <a:lnTo>
                  <a:pt x="390" y="1294"/>
                </a:lnTo>
                <a:lnTo>
                  <a:pt x="390" y="1289"/>
                </a:lnTo>
                <a:lnTo>
                  <a:pt x="395" y="1289"/>
                </a:lnTo>
                <a:lnTo>
                  <a:pt x="395" y="1283"/>
                </a:lnTo>
                <a:lnTo>
                  <a:pt x="2276" y="2364"/>
                </a:lnTo>
                <a:lnTo>
                  <a:pt x="270" y="1361"/>
                </a:lnTo>
                <a:lnTo>
                  <a:pt x="270" y="1356"/>
                </a:lnTo>
                <a:lnTo>
                  <a:pt x="260" y="1356"/>
                </a:lnTo>
                <a:lnTo>
                  <a:pt x="255" y="1361"/>
                </a:lnTo>
                <a:lnTo>
                  <a:pt x="250" y="1366"/>
                </a:lnTo>
                <a:lnTo>
                  <a:pt x="244" y="1372"/>
                </a:lnTo>
                <a:lnTo>
                  <a:pt x="239" y="1377"/>
                </a:lnTo>
                <a:lnTo>
                  <a:pt x="244" y="1377"/>
                </a:lnTo>
                <a:lnTo>
                  <a:pt x="239" y="1377"/>
                </a:lnTo>
                <a:lnTo>
                  <a:pt x="244" y="1377"/>
                </a:lnTo>
                <a:lnTo>
                  <a:pt x="239" y="1382"/>
                </a:lnTo>
                <a:lnTo>
                  <a:pt x="244" y="1377"/>
                </a:lnTo>
                <a:lnTo>
                  <a:pt x="250" y="1377"/>
                </a:lnTo>
                <a:lnTo>
                  <a:pt x="250" y="1382"/>
                </a:lnTo>
                <a:lnTo>
                  <a:pt x="250" y="1377"/>
                </a:lnTo>
                <a:lnTo>
                  <a:pt x="255" y="1377"/>
                </a:lnTo>
                <a:lnTo>
                  <a:pt x="255" y="1382"/>
                </a:lnTo>
                <a:lnTo>
                  <a:pt x="255" y="1377"/>
                </a:lnTo>
                <a:lnTo>
                  <a:pt x="265" y="1372"/>
                </a:lnTo>
                <a:lnTo>
                  <a:pt x="265" y="1366"/>
                </a:lnTo>
                <a:lnTo>
                  <a:pt x="270" y="1366"/>
                </a:lnTo>
                <a:lnTo>
                  <a:pt x="270" y="1361"/>
                </a:lnTo>
                <a:lnTo>
                  <a:pt x="2276" y="2364"/>
                </a:lnTo>
                <a:lnTo>
                  <a:pt x="255" y="1289"/>
                </a:lnTo>
                <a:lnTo>
                  <a:pt x="244" y="1294"/>
                </a:lnTo>
                <a:lnTo>
                  <a:pt x="234" y="1299"/>
                </a:lnTo>
                <a:lnTo>
                  <a:pt x="239" y="1299"/>
                </a:lnTo>
                <a:lnTo>
                  <a:pt x="255" y="1294"/>
                </a:lnTo>
                <a:lnTo>
                  <a:pt x="255" y="1289"/>
                </a:lnTo>
                <a:lnTo>
                  <a:pt x="2276" y="2364"/>
                </a:lnTo>
                <a:lnTo>
                  <a:pt x="286" y="1278"/>
                </a:lnTo>
                <a:lnTo>
                  <a:pt x="286" y="1273"/>
                </a:lnTo>
                <a:lnTo>
                  <a:pt x="281" y="1278"/>
                </a:lnTo>
                <a:lnTo>
                  <a:pt x="286" y="1278"/>
                </a:lnTo>
                <a:lnTo>
                  <a:pt x="2276" y="2364"/>
                </a:lnTo>
                <a:lnTo>
                  <a:pt x="270" y="1283"/>
                </a:lnTo>
                <a:lnTo>
                  <a:pt x="276" y="1283"/>
                </a:lnTo>
                <a:lnTo>
                  <a:pt x="276" y="1278"/>
                </a:lnTo>
                <a:lnTo>
                  <a:pt x="270" y="1283"/>
                </a:lnTo>
                <a:lnTo>
                  <a:pt x="270" y="1289"/>
                </a:lnTo>
                <a:lnTo>
                  <a:pt x="270" y="1283"/>
                </a:lnTo>
                <a:lnTo>
                  <a:pt x="2276" y="2364"/>
                </a:lnTo>
                <a:lnTo>
                  <a:pt x="286" y="1341"/>
                </a:lnTo>
                <a:lnTo>
                  <a:pt x="286" y="1335"/>
                </a:lnTo>
                <a:lnTo>
                  <a:pt x="281" y="1335"/>
                </a:lnTo>
                <a:lnTo>
                  <a:pt x="276" y="1346"/>
                </a:lnTo>
                <a:lnTo>
                  <a:pt x="270" y="1346"/>
                </a:lnTo>
                <a:lnTo>
                  <a:pt x="281" y="1346"/>
                </a:lnTo>
                <a:lnTo>
                  <a:pt x="286" y="1341"/>
                </a:lnTo>
                <a:lnTo>
                  <a:pt x="2276" y="2364"/>
                </a:lnTo>
                <a:lnTo>
                  <a:pt x="296" y="1278"/>
                </a:lnTo>
                <a:lnTo>
                  <a:pt x="302" y="1273"/>
                </a:lnTo>
                <a:lnTo>
                  <a:pt x="307" y="1273"/>
                </a:lnTo>
                <a:lnTo>
                  <a:pt x="307" y="1268"/>
                </a:lnTo>
                <a:lnTo>
                  <a:pt x="317" y="1263"/>
                </a:lnTo>
                <a:lnTo>
                  <a:pt x="307" y="1263"/>
                </a:lnTo>
                <a:lnTo>
                  <a:pt x="307" y="1257"/>
                </a:lnTo>
                <a:lnTo>
                  <a:pt x="296" y="1263"/>
                </a:lnTo>
                <a:lnTo>
                  <a:pt x="291" y="1268"/>
                </a:lnTo>
                <a:lnTo>
                  <a:pt x="286" y="1268"/>
                </a:lnTo>
                <a:lnTo>
                  <a:pt x="291" y="1268"/>
                </a:lnTo>
                <a:lnTo>
                  <a:pt x="291" y="1273"/>
                </a:lnTo>
                <a:lnTo>
                  <a:pt x="291" y="1268"/>
                </a:lnTo>
                <a:lnTo>
                  <a:pt x="291" y="1273"/>
                </a:lnTo>
                <a:lnTo>
                  <a:pt x="286" y="1278"/>
                </a:lnTo>
                <a:lnTo>
                  <a:pt x="291" y="1273"/>
                </a:lnTo>
                <a:lnTo>
                  <a:pt x="291" y="1278"/>
                </a:lnTo>
                <a:lnTo>
                  <a:pt x="291" y="1273"/>
                </a:lnTo>
                <a:lnTo>
                  <a:pt x="296" y="1278"/>
                </a:lnTo>
                <a:lnTo>
                  <a:pt x="2276" y="2364"/>
                </a:lnTo>
                <a:lnTo>
                  <a:pt x="213" y="1382"/>
                </a:lnTo>
                <a:lnTo>
                  <a:pt x="224" y="1377"/>
                </a:lnTo>
                <a:lnTo>
                  <a:pt x="224" y="1372"/>
                </a:lnTo>
                <a:lnTo>
                  <a:pt x="218" y="1372"/>
                </a:lnTo>
                <a:lnTo>
                  <a:pt x="213" y="1382"/>
                </a:lnTo>
                <a:lnTo>
                  <a:pt x="213" y="1377"/>
                </a:lnTo>
                <a:lnTo>
                  <a:pt x="213" y="1382"/>
                </a:lnTo>
                <a:lnTo>
                  <a:pt x="2276" y="2364"/>
                </a:lnTo>
                <a:lnTo>
                  <a:pt x="317" y="1351"/>
                </a:lnTo>
                <a:lnTo>
                  <a:pt x="296" y="1361"/>
                </a:lnTo>
                <a:lnTo>
                  <a:pt x="307" y="1356"/>
                </a:lnTo>
                <a:lnTo>
                  <a:pt x="317" y="1351"/>
                </a:lnTo>
                <a:lnTo>
                  <a:pt x="2276" y="2364"/>
                </a:lnTo>
                <a:lnTo>
                  <a:pt x="302" y="1341"/>
                </a:lnTo>
                <a:lnTo>
                  <a:pt x="307" y="1335"/>
                </a:lnTo>
                <a:lnTo>
                  <a:pt x="302" y="1335"/>
                </a:lnTo>
                <a:lnTo>
                  <a:pt x="296" y="1341"/>
                </a:lnTo>
                <a:lnTo>
                  <a:pt x="302" y="1341"/>
                </a:lnTo>
                <a:lnTo>
                  <a:pt x="2276" y="2364"/>
                </a:lnTo>
                <a:lnTo>
                  <a:pt x="353" y="1195"/>
                </a:lnTo>
                <a:lnTo>
                  <a:pt x="359" y="1195"/>
                </a:lnTo>
                <a:lnTo>
                  <a:pt x="364" y="1190"/>
                </a:lnTo>
                <a:lnTo>
                  <a:pt x="353" y="1195"/>
                </a:lnTo>
                <a:lnTo>
                  <a:pt x="2276" y="2364"/>
                </a:lnTo>
                <a:lnTo>
                  <a:pt x="343" y="2052"/>
                </a:lnTo>
                <a:lnTo>
                  <a:pt x="343" y="2057"/>
                </a:lnTo>
                <a:lnTo>
                  <a:pt x="343" y="2068"/>
                </a:lnTo>
                <a:lnTo>
                  <a:pt x="343" y="2052"/>
                </a:lnTo>
                <a:lnTo>
                  <a:pt x="2276" y="2364"/>
                </a:lnTo>
                <a:lnTo>
                  <a:pt x="322" y="1964"/>
                </a:lnTo>
                <a:lnTo>
                  <a:pt x="322" y="1979"/>
                </a:lnTo>
                <a:lnTo>
                  <a:pt x="322" y="1974"/>
                </a:lnTo>
                <a:lnTo>
                  <a:pt x="322" y="1964"/>
                </a:lnTo>
                <a:lnTo>
                  <a:pt x="2276" y="2364"/>
                </a:lnTo>
                <a:lnTo>
                  <a:pt x="348" y="1289"/>
                </a:lnTo>
                <a:lnTo>
                  <a:pt x="348" y="1283"/>
                </a:lnTo>
                <a:lnTo>
                  <a:pt x="343" y="1289"/>
                </a:lnTo>
                <a:lnTo>
                  <a:pt x="348" y="1289"/>
                </a:lnTo>
                <a:lnTo>
                  <a:pt x="2276" y="2364"/>
                </a:lnTo>
                <a:lnTo>
                  <a:pt x="624" y="1122"/>
                </a:lnTo>
                <a:lnTo>
                  <a:pt x="624" y="1128"/>
                </a:lnTo>
                <a:lnTo>
                  <a:pt x="634" y="1122"/>
                </a:lnTo>
                <a:lnTo>
                  <a:pt x="629" y="1122"/>
                </a:lnTo>
                <a:lnTo>
                  <a:pt x="624" y="1122"/>
                </a:lnTo>
                <a:lnTo>
                  <a:pt x="2276" y="2364"/>
                </a:lnTo>
                <a:lnTo>
                  <a:pt x="779" y="1091"/>
                </a:lnTo>
                <a:lnTo>
                  <a:pt x="785" y="1086"/>
                </a:lnTo>
                <a:lnTo>
                  <a:pt x="790" y="1081"/>
                </a:lnTo>
                <a:lnTo>
                  <a:pt x="790" y="1076"/>
                </a:lnTo>
                <a:lnTo>
                  <a:pt x="785" y="1081"/>
                </a:lnTo>
                <a:lnTo>
                  <a:pt x="779" y="1091"/>
                </a:lnTo>
                <a:lnTo>
                  <a:pt x="779" y="1086"/>
                </a:lnTo>
                <a:lnTo>
                  <a:pt x="779" y="1091"/>
                </a:lnTo>
                <a:lnTo>
                  <a:pt x="2276" y="2364"/>
                </a:lnTo>
                <a:lnTo>
                  <a:pt x="790" y="1107"/>
                </a:lnTo>
                <a:lnTo>
                  <a:pt x="790" y="1102"/>
                </a:lnTo>
                <a:lnTo>
                  <a:pt x="790" y="1096"/>
                </a:lnTo>
                <a:lnTo>
                  <a:pt x="779" y="1102"/>
                </a:lnTo>
                <a:lnTo>
                  <a:pt x="769" y="1112"/>
                </a:lnTo>
                <a:lnTo>
                  <a:pt x="769" y="1117"/>
                </a:lnTo>
                <a:lnTo>
                  <a:pt x="779" y="1112"/>
                </a:lnTo>
                <a:lnTo>
                  <a:pt x="779" y="1117"/>
                </a:lnTo>
                <a:lnTo>
                  <a:pt x="790" y="1107"/>
                </a:lnTo>
                <a:lnTo>
                  <a:pt x="2276" y="2364"/>
                </a:lnTo>
                <a:lnTo>
                  <a:pt x="785" y="317"/>
                </a:lnTo>
                <a:lnTo>
                  <a:pt x="790" y="317"/>
                </a:lnTo>
                <a:lnTo>
                  <a:pt x="790" y="312"/>
                </a:lnTo>
                <a:lnTo>
                  <a:pt x="785" y="317"/>
                </a:lnTo>
                <a:lnTo>
                  <a:pt x="2276" y="2364"/>
                </a:lnTo>
                <a:lnTo>
                  <a:pt x="686" y="1242"/>
                </a:lnTo>
                <a:lnTo>
                  <a:pt x="691" y="1237"/>
                </a:lnTo>
                <a:lnTo>
                  <a:pt x="696" y="1231"/>
                </a:lnTo>
                <a:lnTo>
                  <a:pt x="686" y="1242"/>
                </a:lnTo>
                <a:lnTo>
                  <a:pt x="2276" y="2364"/>
                </a:lnTo>
                <a:lnTo>
                  <a:pt x="722" y="1133"/>
                </a:lnTo>
                <a:lnTo>
                  <a:pt x="707" y="1138"/>
                </a:lnTo>
                <a:lnTo>
                  <a:pt x="712" y="1138"/>
                </a:lnTo>
                <a:lnTo>
                  <a:pt x="707" y="1143"/>
                </a:lnTo>
                <a:lnTo>
                  <a:pt x="696" y="1143"/>
                </a:lnTo>
                <a:lnTo>
                  <a:pt x="686" y="1148"/>
                </a:lnTo>
                <a:lnTo>
                  <a:pt x="681" y="1153"/>
                </a:lnTo>
                <a:lnTo>
                  <a:pt x="686" y="1153"/>
                </a:lnTo>
                <a:lnTo>
                  <a:pt x="676" y="1159"/>
                </a:lnTo>
                <a:lnTo>
                  <a:pt x="681" y="1159"/>
                </a:lnTo>
                <a:lnTo>
                  <a:pt x="686" y="1159"/>
                </a:lnTo>
                <a:lnTo>
                  <a:pt x="686" y="1164"/>
                </a:lnTo>
                <a:lnTo>
                  <a:pt x="686" y="1159"/>
                </a:lnTo>
                <a:lnTo>
                  <a:pt x="702" y="1148"/>
                </a:lnTo>
                <a:lnTo>
                  <a:pt x="707" y="1143"/>
                </a:lnTo>
                <a:lnTo>
                  <a:pt x="712" y="1143"/>
                </a:lnTo>
                <a:lnTo>
                  <a:pt x="722" y="1133"/>
                </a:lnTo>
                <a:lnTo>
                  <a:pt x="2276" y="2364"/>
                </a:lnTo>
                <a:lnTo>
                  <a:pt x="728" y="1081"/>
                </a:lnTo>
                <a:lnTo>
                  <a:pt x="728" y="1076"/>
                </a:lnTo>
                <a:lnTo>
                  <a:pt x="733" y="1065"/>
                </a:lnTo>
                <a:lnTo>
                  <a:pt x="728" y="1065"/>
                </a:lnTo>
                <a:lnTo>
                  <a:pt x="728" y="1070"/>
                </a:lnTo>
                <a:lnTo>
                  <a:pt x="722" y="1076"/>
                </a:lnTo>
                <a:lnTo>
                  <a:pt x="712" y="1076"/>
                </a:lnTo>
                <a:lnTo>
                  <a:pt x="712" y="1081"/>
                </a:lnTo>
                <a:lnTo>
                  <a:pt x="717" y="1081"/>
                </a:lnTo>
                <a:lnTo>
                  <a:pt x="722" y="1081"/>
                </a:lnTo>
                <a:lnTo>
                  <a:pt x="728" y="1081"/>
                </a:lnTo>
                <a:lnTo>
                  <a:pt x="2276" y="2364"/>
                </a:lnTo>
                <a:lnTo>
                  <a:pt x="790" y="966"/>
                </a:lnTo>
                <a:lnTo>
                  <a:pt x="785" y="972"/>
                </a:lnTo>
                <a:lnTo>
                  <a:pt x="790" y="972"/>
                </a:lnTo>
                <a:lnTo>
                  <a:pt x="790" y="966"/>
                </a:lnTo>
                <a:lnTo>
                  <a:pt x="2276" y="2364"/>
                </a:lnTo>
                <a:lnTo>
                  <a:pt x="785" y="302"/>
                </a:lnTo>
                <a:lnTo>
                  <a:pt x="790" y="296"/>
                </a:lnTo>
                <a:lnTo>
                  <a:pt x="785" y="296"/>
                </a:lnTo>
                <a:lnTo>
                  <a:pt x="785" y="302"/>
                </a:lnTo>
                <a:lnTo>
                  <a:pt x="2276" y="2364"/>
                </a:lnTo>
                <a:lnTo>
                  <a:pt x="800" y="707"/>
                </a:lnTo>
                <a:lnTo>
                  <a:pt x="800" y="702"/>
                </a:lnTo>
                <a:lnTo>
                  <a:pt x="805" y="696"/>
                </a:lnTo>
                <a:lnTo>
                  <a:pt x="800" y="702"/>
                </a:lnTo>
                <a:lnTo>
                  <a:pt x="800" y="707"/>
                </a:lnTo>
                <a:lnTo>
                  <a:pt x="2276" y="2364"/>
                </a:lnTo>
                <a:lnTo>
                  <a:pt x="800" y="494"/>
                </a:lnTo>
                <a:lnTo>
                  <a:pt x="795" y="499"/>
                </a:lnTo>
                <a:lnTo>
                  <a:pt x="795" y="504"/>
                </a:lnTo>
                <a:lnTo>
                  <a:pt x="795" y="499"/>
                </a:lnTo>
                <a:lnTo>
                  <a:pt x="800" y="499"/>
                </a:lnTo>
                <a:lnTo>
                  <a:pt x="805" y="499"/>
                </a:lnTo>
                <a:lnTo>
                  <a:pt x="805" y="494"/>
                </a:lnTo>
                <a:lnTo>
                  <a:pt x="805" y="489"/>
                </a:lnTo>
                <a:lnTo>
                  <a:pt x="800" y="494"/>
                </a:lnTo>
                <a:lnTo>
                  <a:pt x="2276" y="2364"/>
                </a:lnTo>
                <a:lnTo>
                  <a:pt x="800" y="416"/>
                </a:lnTo>
                <a:lnTo>
                  <a:pt x="795" y="421"/>
                </a:lnTo>
                <a:lnTo>
                  <a:pt x="805" y="416"/>
                </a:lnTo>
                <a:lnTo>
                  <a:pt x="805" y="411"/>
                </a:lnTo>
                <a:lnTo>
                  <a:pt x="800" y="416"/>
                </a:lnTo>
                <a:lnTo>
                  <a:pt x="2276" y="2364"/>
                </a:lnTo>
                <a:lnTo>
                  <a:pt x="800" y="582"/>
                </a:lnTo>
                <a:lnTo>
                  <a:pt x="800" y="577"/>
                </a:lnTo>
                <a:lnTo>
                  <a:pt x="795" y="582"/>
                </a:lnTo>
                <a:lnTo>
                  <a:pt x="790" y="587"/>
                </a:lnTo>
                <a:lnTo>
                  <a:pt x="795" y="587"/>
                </a:lnTo>
                <a:lnTo>
                  <a:pt x="790" y="587"/>
                </a:lnTo>
                <a:lnTo>
                  <a:pt x="795" y="587"/>
                </a:lnTo>
                <a:lnTo>
                  <a:pt x="790" y="587"/>
                </a:lnTo>
                <a:lnTo>
                  <a:pt x="795" y="587"/>
                </a:lnTo>
                <a:lnTo>
                  <a:pt x="800" y="582"/>
                </a:lnTo>
                <a:lnTo>
                  <a:pt x="2276" y="2364"/>
                </a:lnTo>
                <a:lnTo>
                  <a:pt x="795" y="587"/>
                </a:lnTo>
                <a:lnTo>
                  <a:pt x="795" y="582"/>
                </a:lnTo>
                <a:lnTo>
                  <a:pt x="800" y="582"/>
                </a:lnTo>
                <a:lnTo>
                  <a:pt x="795" y="587"/>
                </a:lnTo>
                <a:lnTo>
                  <a:pt x="2276" y="2364"/>
                </a:lnTo>
                <a:lnTo>
                  <a:pt x="483" y="1299"/>
                </a:lnTo>
                <a:lnTo>
                  <a:pt x="489" y="1294"/>
                </a:lnTo>
                <a:lnTo>
                  <a:pt x="489" y="1289"/>
                </a:lnTo>
                <a:lnTo>
                  <a:pt x="483" y="1289"/>
                </a:lnTo>
                <a:lnTo>
                  <a:pt x="478" y="1294"/>
                </a:lnTo>
                <a:lnTo>
                  <a:pt x="473" y="1299"/>
                </a:lnTo>
                <a:lnTo>
                  <a:pt x="478" y="1294"/>
                </a:lnTo>
                <a:lnTo>
                  <a:pt x="478" y="1299"/>
                </a:lnTo>
                <a:lnTo>
                  <a:pt x="483" y="1294"/>
                </a:lnTo>
                <a:lnTo>
                  <a:pt x="483" y="1299"/>
                </a:lnTo>
                <a:lnTo>
                  <a:pt x="2276" y="2364"/>
                </a:lnTo>
                <a:lnTo>
                  <a:pt x="468" y="1278"/>
                </a:lnTo>
                <a:lnTo>
                  <a:pt x="468" y="1273"/>
                </a:lnTo>
                <a:lnTo>
                  <a:pt x="473" y="1273"/>
                </a:lnTo>
                <a:lnTo>
                  <a:pt x="473" y="1268"/>
                </a:lnTo>
                <a:lnTo>
                  <a:pt x="468" y="1263"/>
                </a:lnTo>
                <a:lnTo>
                  <a:pt x="457" y="1268"/>
                </a:lnTo>
                <a:lnTo>
                  <a:pt x="452" y="1273"/>
                </a:lnTo>
                <a:lnTo>
                  <a:pt x="452" y="1278"/>
                </a:lnTo>
                <a:lnTo>
                  <a:pt x="447" y="1283"/>
                </a:lnTo>
                <a:lnTo>
                  <a:pt x="452" y="1283"/>
                </a:lnTo>
                <a:lnTo>
                  <a:pt x="457" y="1283"/>
                </a:lnTo>
                <a:lnTo>
                  <a:pt x="457" y="1289"/>
                </a:lnTo>
                <a:lnTo>
                  <a:pt x="463" y="1289"/>
                </a:lnTo>
                <a:lnTo>
                  <a:pt x="468" y="1283"/>
                </a:lnTo>
                <a:lnTo>
                  <a:pt x="468" y="1278"/>
                </a:lnTo>
                <a:lnTo>
                  <a:pt x="2276" y="2364"/>
                </a:lnTo>
                <a:lnTo>
                  <a:pt x="515" y="1242"/>
                </a:lnTo>
                <a:lnTo>
                  <a:pt x="525" y="1237"/>
                </a:lnTo>
                <a:lnTo>
                  <a:pt x="530" y="1231"/>
                </a:lnTo>
                <a:lnTo>
                  <a:pt x="530" y="1226"/>
                </a:lnTo>
                <a:lnTo>
                  <a:pt x="515" y="1231"/>
                </a:lnTo>
                <a:lnTo>
                  <a:pt x="504" y="1242"/>
                </a:lnTo>
                <a:lnTo>
                  <a:pt x="509" y="1242"/>
                </a:lnTo>
                <a:lnTo>
                  <a:pt x="504" y="1247"/>
                </a:lnTo>
                <a:lnTo>
                  <a:pt x="515" y="1242"/>
                </a:lnTo>
                <a:lnTo>
                  <a:pt x="2276" y="2364"/>
                </a:lnTo>
                <a:lnTo>
                  <a:pt x="457" y="1372"/>
                </a:lnTo>
                <a:lnTo>
                  <a:pt x="463" y="1372"/>
                </a:lnTo>
                <a:lnTo>
                  <a:pt x="463" y="1366"/>
                </a:lnTo>
                <a:lnTo>
                  <a:pt x="457" y="1372"/>
                </a:lnTo>
                <a:lnTo>
                  <a:pt x="2276" y="2364"/>
                </a:lnTo>
                <a:lnTo>
                  <a:pt x="494" y="1330"/>
                </a:lnTo>
                <a:lnTo>
                  <a:pt x="499" y="1325"/>
                </a:lnTo>
                <a:lnTo>
                  <a:pt x="483" y="1335"/>
                </a:lnTo>
                <a:lnTo>
                  <a:pt x="483" y="1330"/>
                </a:lnTo>
                <a:lnTo>
                  <a:pt x="489" y="1330"/>
                </a:lnTo>
                <a:lnTo>
                  <a:pt x="483" y="1335"/>
                </a:lnTo>
                <a:lnTo>
                  <a:pt x="494" y="1330"/>
                </a:lnTo>
                <a:lnTo>
                  <a:pt x="2276" y="2364"/>
                </a:lnTo>
                <a:lnTo>
                  <a:pt x="437" y="1133"/>
                </a:lnTo>
                <a:lnTo>
                  <a:pt x="431" y="1133"/>
                </a:lnTo>
                <a:lnTo>
                  <a:pt x="431" y="1138"/>
                </a:lnTo>
                <a:lnTo>
                  <a:pt x="431" y="1133"/>
                </a:lnTo>
                <a:lnTo>
                  <a:pt x="431" y="1138"/>
                </a:lnTo>
                <a:lnTo>
                  <a:pt x="431" y="1133"/>
                </a:lnTo>
                <a:lnTo>
                  <a:pt x="437" y="1133"/>
                </a:lnTo>
                <a:lnTo>
                  <a:pt x="2276" y="2364"/>
                </a:lnTo>
                <a:lnTo>
                  <a:pt x="457" y="1257"/>
                </a:lnTo>
                <a:lnTo>
                  <a:pt x="463" y="1257"/>
                </a:lnTo>
                <a:lnTo>
                  <a:pt x="463" y="1252"/>
                </a:lnTo>
                <a:lnTo>
                  <a:pt x="457" y="1252"/>
                </a:lnTo>
                <a:lnTo>
                  <a:pt x="457" y="1257"/>
                </a:lnTo>
                <a:lnTo>
                  <a:pt x="457" y="1252"/>
                </a:lnTo>
                <a:lnTo>
                  <a:pt x="457" y="1257"/>
                </a:lnTo>
                <a:lnTo>
                  <a:pt x="2276" y="2364"/>
                </a:lnTo>
                <a:lnTo>
                  <a:pt x="473" y="1283"/>
                </a:lnTo>
                <a:lnTo>
                  <a:pt x="478" y="1283"/>
                </a:lnTo>
                <a:lnTo>
                  <a:pt x="483" y="1278"/>
                </a:lnTo>
                <a:lnTo>
                  <a:pt x="483" y="1273"/>
                </a:lnTo>
                <a:lnTo>
                  <a:pt x="478" y="1273"/>
                </a:lnTo>
                <a:lnTo>
                  <a:pt x="468" y="1283"/>
                </a:lnTo>
                <a:lnTo>
                  <a:pt x="473" y="1283"/>
                </a:lnTo>
                <a:lnTo>
                  <a:pt x="2276" y="2364"/>
                </a:lnTo>
                <a:lnTo>
                  <a:pt x="416" y="1315"/>
                </a:lnTo>
                <a:lnTo>
                  <a:pt x="411" y="1315"/>
                </a:lnTo>
                <a:lnTo>
                  <a:pt x="411" y="1320"/>
                </a:lnTo>
                <a:lnTo>
                  <a:pt x="416" y="1315"/>
                </a:lnTo>
                <a:lnTo>
                  <a:pt x="2276" y="2364"/>
                </a:lnTo>
                <a:lnTo>
                  <a:pt x="499" y="1346"/>
                </a:lnTo>
                <a:lnTo>
                  <a:pt x="504" y="1346"/>
                </a:lnTo>
                <a:lnTo>
                  <a:pt x="499" y="1341"/>
                </a:lnTo>
                <a:lnTo>
                  <a:pt x="494" y="1346"/>
                </a:lnTo>
                <a:lnTo>
                  <a:pt x="499" y="1346"/>
                </a:lnTo>
                <a:lnTo>
                  <a:pt x="2276" y="2364"/>
                </a:lnTo>
                <a:lnTo>
                  <a:pt x="587" y="1221"/>
                </a:lnTo>
                <a:lnTo>
                  <a:pt x="598" y="1221"/>
                </a:lnTo>
                <a:lnTo>
                  <a:pt x="603" y="1211"/>
                </a:lnTo>
                <a:lnTo>
                  <a:pt x="598" y="1211"/>
                </a:lnTo>
                <a:lnTo>
                  <a:pt x="592" y="1221"/>
                </a:lnTo>
                <a:lnTo>
                  <a:pt x="587" y="1221"/>
                </a:lnTo>
                <a:lnTo>
                  <a:pt x="2276" y="2364"/>
                </a:lnTo>
                <a:lnTo>
                  <a:pt x="187" y="1335"/>
                </a:lnTo>
                <a:lnTo>
                  <a:pt x="192" y="1335"/>
                </a:lnTo>
                <a:lnTo>
                  <a:pt x="192" y="1341"/>
                </a:lnTo>
                <a:lnTo>
                  <a:pt x="192" y="1335"/>
                </a:lnTo>
                <a:lnTo>
                  <a:pt x="192" y="1341"/>
                </a:lnTo>
                <a:lnTo>
                  <a:pt x="192" y="1335"/>
                </a:lnTo>
                <a:lnTo>
                  <a:pt x="192" y="1341"/>
                </a:lnTo>
                <a:lnTo>
                  <a:pt x="198" y="1335"/>
                </a:lnTo>
                <a:lnTo>
                  <a:pt x="198" y="1341"/>
                </a:lnTo>
                <a:lnTo>
                  <a:pt x="198" y="1335"/>
                </a:lnTo>
                <a:lnTo>
                  <a:pt x="203" y="1335"/>
                </a:lnTo>
                <a:lnTo>
                  <a:pt x="208" y="1335"/>
                </a:lnTo>
                <a:lnTo>
                  <a:pt x="208" y="1325"/>
                </a:lnTo>
                <a:lnTo>
                  <a:pt x="213" y="1330"/>
                </a:lnTo>
                <a:lnTo>
                  <a:pt x="208" y="1325"/>
                </a:lnTo>
                <a:lnTo>
                  <a:pt x="213" y="1325"/>
                </a:lnTo>
                <a:lnTo>
                  <a:pt x="213" y="1320"/>
                </a:lnTo>
                <a:lnTo>
                  <a:pt x="208" y="1320"/>
                </a:lnTo>
                <a:lnTo>
                  <a:pt x="213" y="1320"/>
                </a:lnTo>
                <a:lnTo>
                  <a:pt x="208" y="1320"/>
                </a:lnTo>
                <a:lnTo>
                  <a:pt x="208" y="1315"/>
                </a:lnTo>
                <a:lnTo>
                  <a:pt x="203" y="1315"/>
                </a:lnTo>
                <a:lnTo>
                  <a:pt x="198" y="1315"/>
                </a:lnTo>
                <a:lnTo>
                  <a:pt x="198" y="1320"/>
                </a:lnTo>
                <a:lnTo>
                  <a:pt x="198" y="1315"/>
                </a:lnTo>
                <a:lnTo>
                  <a:pt x="192" y="1320"/>
                </a:lnTo>
                <a:lnTo>
                  <a:pt x="187" y="1320"/>
                </a:lnTo>
                <a:lnTo>
                  <a:pt x="187" y="1325"/>
                </a:lnTo>
                <a:lnTo>
                  <a:pt x="182" y="1330"/>
                </a:lnTo>
                <a:lnTo>
                  <a:pt x="187" y="1330"/>
                </a:lnTo>
                <a:lnTo>
                  <a:pt x="182" y="1330"/>
                </a:lnTo>
                <a:lnTo>
                  <a:pt x="187" y="1330"/>
                </a:lnTo>
                <a:lnTo>
                  <a:pt x="182" y="1335"/>
                </a:lnTo>
                <a:lnTo>
                  <a:pt x="187" y="1330"/>
                </a:lnTo>
                <a:lnTo>
                  <a:pt x="182" y="1335"/>
                </a:lnTo>
                <a:lnTo>
                  <a:pt x="187" y="1335"/>
                </a:lnTo>
                <a:lnTo>
                  <a:pt x="182" y="1335"/>
                </a:lnTo>
                <a:lnTo>
                  <a:pt x="187" y="1335"/>
                </a:lnTo>
                <a:lnTo>
                  <a:pt x="2276" y="2364"/>
                </a:lnTo>
                <a:lnTo>
                  <a:pt x="613" y="1148"/>
                </a:lnTo>
                <a:lnTo>
                  <a:pt x="608" y="1148"/>
                </a:lnTo>
                <a:lnTo>
                  <a:pt x="608" y="1153"/>
                </a:lnTo>
                <a:lnTo>
                  <a:pt x="613" y="1148"/>
                </a:lnTo>
                <a:lnTo>
                  <a:pt x="2276" y="2364"/>
                </a:lnTo>
                <a:lnTo>
                  <a:pt x="530" y="1252"/>
                </a:lnTo>
                <a:lnTo>
                  <a:pt x="535" y="1252"/>
                </a:lnTo>
                <a:lnTo>
                  <a:pt x="541" y="1247"/>
                </a:lnTo>
                <a:lnTo>
                  <a:pt x="541" y="1242"/>
                </a:lnTo>
                <a:lnTo>
                  <a:pt x="530" y="1252"/>
                </a:lnTo>
                <a:lnTo>
                  <a:pt x="2276" y="2364"/>
                </a:lnTo>
                <a:lnTo>
                  <a:pt x="805" y="655"/>
                </a:lnTo>
                <a:lnTo>
                  <a:pt x="800" y="660"/>
                </a:lnTo>
                <a:lnTo>
                  <a:pt x="800" y="655"/>
                </a:lnTo>
                <a:lnTo>
                  <a:pt x="805" y="655"/>
                </a:lnTo>
                <a:lnTo>
                  <a:pt x="2276" y="2364"/>
                </a:lnTo>
                <a:lnTo>
                  <a:pt x="629" y="1128"/>
                </a:lnTo>
                <a:lnTo>
                  <a:pt x="624" y="1128"/>
                </a:lnTo>
                <a:lnTo>
                  <a:pt x="624" y="1133"/>
                </a:lnTo>
                <a:lnTo>
                  <a:pt x="629" y="1128"/>
                </a:lnTo>
                <a:lnTo>
                  <a:pt x="2276" y="2364"/>
                </a:lnTo>
                <a:lnTo>
                  <a:pt x="733" y="1133"/>
                </a:lnTo>
                <a:lnTo>
                  <a:pt x="738" y="1128"/>
                </a:lnTo>
                <a:lnTo>
                  <a:pt x="733" y="1128"/>
                </a:lnTo>
                <a:lnTo>
                  <a:pt x="728" y="1133"/>
                </a:lnTo>
                <a:lnTo>
                  <a:pt x="733" y="1133"/>
                </a:lnTo>
                <a:lnTo>
                  <a:pt x="2276" y="2364"/>
                </a:lnTo>
                <a:lnTo>
                  <a:pt x="608" y="1195"/>
                </a:lnTo>
                <a:lnTo>
                  <a:pt x="603" y="1200"/>
                </a:lnTo>
                <a:lnTo>
                  <a:pt x="608" y="1200"/>
                </a:lnTo>
                <a:lnTo>
                  <a:pt x="603" y="1200"/>
                </a:lnTo>
                <a:lnTo>
                  <a:pt x="608" y="1195"/>
                </a:lnTo>
                <a:lnTo>
                  <a:pt x="2276" y="2364"/>
                </a:lnTo>
                <a:lnTo>
                  <a:pt x="582" y="1221"/>
                </a:lnTo>
                <a:lnTo>
                  <a:pt x="577" y="1221"/>
                </a:lnTo>
                <a:lnTo>
                  <a:pt x="566" y="1231"/>
                </a:lnTo>
                <a:lnTo>
                  <a:pt x="572" y="1231"/>
                </a:lnTo>
                <a:lnTo>
                  <a:pt x="582" y="1226"/>
                </a:lnTo>
                <a:lnTo>
                  <a:pt x="582" y="1221"/>
                </a:lnTo>
                <a:lnTo>
                  <a:pt x="2276" y="2364"/>
                </a:lnTo>
                <a:lnTo>
                  <a:pt x="629" y="1179"/>
                </a:lnTo>
                <a:lnTo>
                  <a:pt x="629" y="1174"/>
                </a:lnTo>
                <a:lnTo>
                  <a:pt x="618" y="1179"/>
                </a:lnTo>
                <a:lnTo>
                  <a:pt x="618" y="1185"/>
                </a:lnTo>
                <a:lnTo>
                  <a:pt x="624" y="1179"/>
                </a:lnTo>
                <a:lnTo>
                  <a:pt x="624" y="1185"/>
                </a:lnTo>
                <a:lnTo>
                  <a:pt x="624" y="1179"/>
                </a:lnTo>
                <a:lnTo>
                  <a:pt x="629" y="1179"/>
                </a:lnTo>
                <a:lnTo>
                  <a:pt x="2276" y="2364"/>
                </a:lnTo>
                <a:lnTo>
                  <a:pt x="3912" y="192"/>
                </a:lnTo>
                <a:lnTo>
                  <a:pt x="3912" y="187"/>
                </a:lnTo>
                <a:lnTo>
                  <a:pt x="3907" y="182"/>
                </a:lnTo>
                <a:lnTo>
                  <a:pt x="3902" y="182"/>
                </a:lnTo>
                <a:lnTo>
                  <a:pt x="3902" y="187"/>
                </a:lnTo>
                <a:lnTo>
                  <a:pt x="3907" y="192"/>
                </a:lnTo>
                <a:lnTo>
                  <a:pt x="3912" y="192"/>
                </a:lnTo>
                <a:lnTo>
                  <a:pt x="2276" y="2364"/>
                </a:lnTo>
                <a:lnTo>
                  <a:pt x="3886" y="130"/>
                </a:lnTo>
                <a:lnTo>
                  <a:pt x="3886" y="125"/>
                </a:lnTo>
                <a:lnTo>
                  <a:pt x="3881" y="130"/>
                </a:lnTo>
                <a:lnTo>
                  <a:pt x="3886" y="130"/>
                </a:lnTo>
                <a:lnTo>
                  <a:pt x="2276" y="2364"/>
                </a:lnTo>
                <a:lnTo>
                  <a:pt x="3860" y="109"/>
                </a:lnTo>
                <a:lnTo>
                  <a:pt x="3860" y="104"/>
                </a:lnTo>
                <a:lnTo>
                  <a:pt x="3865" y="104"/>
                </a:lnTo>
                <a:lnTo>
                  <a:pt x="3865" y="109"/>
                </a:lnTo>
                <a:lnTo>
                  <a:pt x="3865" y="114"/>
                </a:lnTo>
                <a:lnTo>
                  <a:pt x="3871" y="109"/>
                </a:lnTo>
                <a:lnTo>
                  <a:pt x="3871" y="114"/>
                </a:lnTo>
                <a:lnTo>
                  <a:pt x="3871" y="109"/>
                </a:lnTo>
                <a:lnTo>
                  <a:pt x="3876" y="109"/>
                </a:lnTo>
                <a:lnTo>
                  <a:pt x="3871" y="109"/>
                </a:lnTo>
                <a:lnTo>
                  <a:pt x="3876" y="104"/>
                </a:lnTo>
                <a:lnTo>
                  <a:pt x="3871" y="104"/>
                </a:lnTo>
                <a:lnTo>
                  <a:pt x="3865" y="99"/>
                </a:lnTo>
                <a:lnTo>
                  <a:pt x="3860" y="104"/>
                </a:lnTo>
                <a:lnTo>
                  <a:pt x="3855" y="104"/>
                </a:lnTo>
                <a:lnTo>
                  <a:pt x="3860" y="109"/>
                </a:lnTo>
                <a:lnTo>
                  <a:pt x="2276" y="2364"/>
                </a:lnTo>
                <a:lnTo>
                  <a:pt x="3840" y="89"/>
                </a:lnTo>
                <a:lnTo>
                  <a:pt x="3845" y="89"/>
                </a:lnTo>
                <a:lnTo>
                  <a:pt x="3845" y="83"/>
                </a:lnTo>
                <a:lnTo>
                  <a:pt x="3845" y="78"/>
                </a:lnTo>
                <a:lnTo>
                  <a:pt x="3840" y="78"/>
                </a:lnTo>
                <a:lnTo>
                  <a:pt x="3834" y="89"/>
                </a:lnTo>
                <a:lnTo>
                  <a:pt x="3840" y="89"/>
                </a:lnTo>
                <a:lnTo>
                  <a:pt x="2276" y="2364"/>
                </a:lnTo>
                <a:lnTo>
                  <a:pt x="3798" y="57"/>
                </a:lnTo>
                <a:lnTo>
                  <a:pt x="3803" y="52"/>
                </a:lnTo>
                <a:lnTo>
                  <a:pt x="3803" y="57"/>
                </a:lnTo>
                <a:lnTo>
                  <a:pt x="3808" y="52"/>
                </a:lnTo>
                <a:lnTo>
                  <a:pt x="3814" y="52"/>
                </a:lnTo>
                <a:lnTo>
                  <a:pt x="3814" y="47"/>
                </a:lnTo>
                <a:lnTo>
                  <a:pt x="3819" y="42"/>
                </a:lnTo>
                <a:lnTo>
                  <a:pt x="3814" y="42"/>
                </a:lnTo>
                <a:lnTo>
                  <a:pt x="3819" y="37"/>
                </a:lnTo>
                <a:lnTo>
                  <a:pt x="3814" y="37"/>
                </a:lnTo>
                <a:lnTo>
                  <a:pt x="3819" y="31"/>
                </a:lnTo>
                <a:lnTo>
                  <a:pt x="3814" y="37"/>
                </a:lnTo>
                <a:lnTo>
                  <a:pt x="3814" y="31"/>
                </a:lnTo>
                <a:lnTo>
                  <a:pt x="3808" y="37"/>
                </a:lnTo>
                <a:lnTo>
                  <a:pt x="3803" y="37"/>
                </a:lnTo>
                <a:lnTo>
                  <a:pt x="3803" y="42"/>
                </a:lnTo>
                <a:lnTo>
                  <a:pt x="3798" y="42"/>
                </a:lnTo>
                <a:lnTo>
                  <a:pt x="3798" y="47"/>
                </a:lnTo>
                <a:lnTo>
                  <a:pt x="3798" y="52"/>
                </a:lnTo>
                <a:lnTo>
                  <a:pt x="3798" y="57"/>
                </a:lnTo>
                <a:lnTo>
                  <a:pt x="2276" y="2364"/>
                </a:lnTo>
                <a:lnTo>
                  <a:pt x="3829" y="156"/>
                </a:lnTo>
                <a:lnTo>
                  <a:pt x="3829" y="151"/>
                </a:lnTo>
                <a:lnTo>
                  <a:pt x="3834" y="151"/>
                </a:lnTo>
                <a:lnTo>
                  <a:pt x="3829" y="146"/>
                </a:lnTo>
                <a:lnTo>
                  <a:pt x="3834" y="146"/>
                </a:lnTo>
                <a:lnTo>
                  <a:pt x="3829" y="146"/>
                </a:lnTo>
                <a:lnTo>
                  <a:pt x="3829" y="140"/>
                </a:lnTo>
                <a:lnTo>
                  <a:pt x="3824" y="146"/>
                </a:lnTo>
                <a:lnTo>
                  <a:pt x="3824" y="151"/>
                </a:lnTo>
                <a:lnTo>
                  <a:pt x="3829" y="151"/>
                </a:lnTo>
                <a:lnTo>
                  <a:pt x="3829" y="156"/>
                </a:lnTo>
                <a:lnTo>
                  <a:pt x="2276" y="2364"/>
                </a:lnTo>
                <a:lnTo>
                  <a:pt x="3969" y="94"/>
                </a:lnTo>
                <a:lnTo>
                  <a:pt x="3969" y="89"/>
                </a:lnTo>
                <a:lnTo>
                  <a:pt x="3975" y="89"/>
                </a:lnTo>
                <a:lnTo>
                  <a:pt x="3969" y="89"/>
                </a:lnTo>
                <a:lnTo>
                  <a:pt x="3969" y="94"/>
                </a:lnTo>
                <a:lnTo>
                  <a:pt x="2276" y="2364"/>
                </a:lnTo>
                <a:lnTo>
                  <a:pt x="4333" y="2094"/>
                </a:lnTo>
                <a:lnTo>
                  <a:pt x="4338" y="2094"/>
                </a:lnTo>
                <a:lnTo>
                  <a:pt x="4343" y="2094"/>
                </a:lnTo>
                <a:lnTo>
                  <a:pt x="4343" y="2099"/>
                </a:lnTo>
                <a:lnTo>
                  <a:pt x="4349" y="2104"/>
                </a:lnTo>
                <a:lnTo>
                  <a:pt x="4354" y="2104"/>
                </a:lnTo>
                <a:lnTo>
                  <a:pt x="4359" y="2104"/>
                </a:lnTo>
                <a:lnTo>
                  <a:pt x="4354" y="2099"/>
                </a:lnTo>
                <a:lnTo>
                  <a:pt x="4359" y="2094"/>
                </a:lnTo>
                <a:lnTo>
                  <a:pt x="4364" y="2094"/>
                </a:lnTo>
                <a:lnTo>
                  <a:pt x="4354" y="2089"/>
                </a:lnTo>
                <a:lnTo>
                  <a:pt x="4359" y="2089"/>
                </a:lnTo>
                <a:lnTo>
                  <a:pt x="4364" y="2083"/>
                </a:lnTo>
                <a:lnTo>
                  <a:pt x="4364" y="2078"/>
                </a:lnTo>
                <a:lnTo>
                  <a:pt x="4354" y="2089"/>
                </a:lnTo>
                <a:lnTo>
                  <a:pt x="4349" y="2083"/>
                </a:lnTo>
                <a:lnTo>
                  <a:pt x="4349" y="2078"/>
                </a:lnTo>
                <a:lnTo>
                  <a:pt x="4349" y="2083"/>
                </a:lnTo>
                <a:lnTo>
                  <a:pt x="4343" y="2083"/>
                </a:lnTo>
                <a:lnTo>
                  <a:pt x="4343" y="2089"/>
                </a:lnTo>
                <a:lnTo>
                  <a:pt x="4333" y="2094"/>
                </a:lnTo>
                <a:lnTo>
                  <a:pt x="2276" y="2364"/>
                </a:lnTo>
                <a:lnTo>
                  <a:pt x="4369" y="2115"/>
                </a:lnTo>
                <a:lnTo>
                  <a:pt x="4364" y="2120"/>
                </a:lnTo>
                <a:lnTo>
                  <a:pt x="4354" y="2130"/>
                </a:lnTo>
                <a:lnTo>
                  <a:pt x="4354" y="2135"/>
                </a:lnTo>
                <a:lnTo>
                  <a:pt x="4354" y="2141"/>
                </a:lnTo>
                <a:lnTo>
                  <a:pt x="4338" y="2146"/>
                </a:lnTo>
                <a:lnTo>
                  <a:pt x="4349" y="2146"/>
                </a:lnTo>
                <a:lnTo>
                  <a:pt x="4354" y="2146"/>
                </a:lnTo>
                <a:lnTo>
                  <a:pt x="4354" y="2156"/>
                </a:lnTo>
                <a:lnTo>
                  <a:pt x="4359" y="2167"/>
                </a:lnTo>
                <a:lnTo>
                  <a:pt x="4364" y="2167"/>
                </a:lnTo>
                <a:lnTo>
                  <a:pt x="4364" y="2161"/>
                </a:lnTo>
                <a:lnTo>
                  <a:pt x="4369" y="2172"/>
                </a:lnTo>
                <a:lnTo>
                  <a:pt x="4380" y="2182"/>
                </a:lnTo>
                <a:lnTo>
                  <a:pt x="4385" y="2182"/>
                </a:lnTo>
                <a:lnTo>
                  <a:pt x="4395" y="2172"/>
                </a:lnTo>
                <a:lnTo>
                  <a:pt x="4390" y="2167"/>
                </a:lnTo>
                <a:lnTo>
                  <a:pt x="4385" y="2156"/>
                </a:lnTo>
                <a:lnTo>
                  <a:pt x="4385" y="2151"/>
                </a:lnTo>
                <a:lnTo>
                  <a:pt x="4390" y="2151"/>
                </a:lnTo>
                <a:lnTo>
                  <a:pt x="4395" y="2151"/>
                </a:lnTo>
                <a:lnTo>
                  <a:pt x="4395" y="2141"/>
                </a:lnTo>
                <a:lnTo>
                  <a:pt x="4385" y="2141"/>
                </a:lnTo>
                <a:lnTo>
                  <a:pt x="4390" y="2130"/>
                </a:lnTo>
                <a:lnTo>
                  <a:pt x="4395" y="2130"/>
                </a:lnTo>
                <a:lnTo>
                  <a:pt x="4395" y="2120"/>
                </a:lnTo>
                <a:lnTo>
                  <a:pt x="4375" y="2130"/>
                </a:lnTo>
                <a:lnTo>
                  <a:pt x="4375" y="2120"/>
                </a:lnTo>
                <a:lnTo>
                  <a:pt x="4375" y="2115"/>
                </a:lnTo>
                <a:lnTo>
                  <a:pt x="4369" y="2115"/>
                </a:lnTo>
                <a:lnTo>
                  <a:pt x="2276" y="2364"/>
                </a:lnTo>
                <a:lnTo>
                  <a:pt x="3315" y="899"/>
                </a:lnTo>
                <a:lnTo>
                  <a:pt x="3315" y="878"/>
                </a:lnTo>
                <a:lnTo>
                  <a:pt x="3310" y="857"/>
                </a:lnTo>
                <a:lnTo>
                  <a:pt x="3299" y="852"/>
                </a:lnTo>
                <a:lnTo>
                  <a:pt x="3284" y="842"/>
                </a:lnTo>
                <a:lnTo>
                  <a:pt x="3289" y="857"/>
                </a:lnTo>
                <a:lnTo>
                  <a:pt x="3294" y="889"/>
                </a:lnTo>
                <a:lnTo>
                  <a:pt x="3299" y="899"/>
                </a:lnTo>
                <a:lnTo>
                  <a:pt x="3304" y="904"/>
                </a:lnTo>
                <a:lnTo>
                  <a:pt x="3315" y="904"/>
                </a:lnTo>
                <a:lnTo>
                  <a:pt x="3315" y="899"/>
                </a:lnTo>
                <a:lnTo>
                  <a:pt x="2276" y="2364"/>
                </a:lnTo>
                <a:lnTo>
                  <a:pt x="3200" y="977"/>
                </a:lnTo>
                <a:lnTo>
                  <a:pt x="3206" y="992"/>
                </a:lnTo>
                <a:lnTo>
                  <a:pt x="3211" y="1003"/>
                </a:lnTo>
                <a:lnTo>
                  <a:pt x="3216" y="998"/>
                </a:lnTo>
                <a:lnTo>
                  <a:pt x="3226" y="972"/>
                </a:lnTo>
                <a:lnTo>
                  <a:pt x="3226" y="961"/>
                </a:lnTo>
                <a:lnTo>
                  <a:pt x="3206" y="946"/>
                </a:lnTo>
                <a:lnTo>
                  <a:pt x="3195" y="946"/>
                </a:lnTo>
                <a:lnTo>
                  <a:pt x="3190" y="946"/>
                </a:lnTo>
                <a:lnTo>
                  <a:pt x="3190" y="961"/>
                </a:lnTo>
                <a:lnTo>
                  <a:pt x="3200" y="977"/>
                </a:lnTo>
                <a:lnTo>
                  <a:pt x="2276" y="2364"/>
                </a:lnTo>
                <a:lnTo>
                  <a:pt x="3190" y="847"/>
                </a:lnTo>
                <a:lnTo>
                  <a:pt x="3195" y="857"/>
                </a:lnTo>
                <a:lnTo>
                  <a:pt x="3200" y="857"/>
                </a:lnTo>
                <a:lnTo>
                  <a:pt x="3200" y="852"/>
                </a:lnTo>
                <a:lnTo>
                  <a:pt x="3200" y="837"/>
                </a:lnTo>
                <a:lnTo>
                  <a:pt x="3195" y="831"/>
                </a:lnTo>
                <a:lnTo>
                  <a:pt x="3190" y="837"/>
                </a:lnTo>
                <a:lnTo>
                  <a:pt x="3185" y="842"/>
                </a:lnTo>
                <a:lnTo>
                  <a:pt x="3190" y="847"/>
                </a:lnTo>
                <a:lnTo>
                  <a:pt x="2276" y="2364"/>
                </a:lnTo>
                <a:lnTo>
                  <a:pt x="4369" y="2244"/>
                </a:lnTo>
                <a:lnTo>
                  <a:pt x="4364" y="2239"/>
                </a:lnTo>
                <a:lnTo>
                  <a:pt x="4359" y="2244"/>
                </a:lnTo>
                <a:lnTo>
                  <a:pt x="4354" y="2276"/>
                </a:lnTo>
                <a:lnTo>
                  <a:pt x="4349" y="2354"/>
                </a:lnTo>
                <a:lnTo>
                  <a:pt x="4349" y="2359"/>
                </a:lnTo>
                <a:lnTo>
                  <a:pt x="4354" y="2359"/>
                </a:lnTo>
                <a:lnTo>
                  <a:pt x="4369" y="2338"/>
                </a:lnTo>
                <a:lnTo>
                  <a:pt x="4375" y="2333"/>
                </a:lnTo>
                <a:lnTo>
                  <a:pt x="4375" y="2328"/>
                </a:lnTo>
                <a:lnTo>
                  <a:pt x="4369" y="2322"/>
                </a:lnTo>
                <a:lnTo>
                  <a:pt x="4369" y="2307"/>
                </a:lnTo>
                <a:lnTo>
                  <a:pt x="4369" y="2276"/>
                </a:lnTo>
                <a:lnTo>
                  <a:pt x="4369" y="2244"/>
                </a:lnTo>
                <a:lnTo>
                  <a:pt x="2276" y="2364"/>
                </a:lnTo>
                <a:lnTo>
                  <a:pt x="4385" y="1824"/>
                </a:lnTo>
                <a:lnTo>
                  <a:pt x="4380" y="1813"/>
                </a:lnTo>
                <a:lnTo>
                  <a:pt x="4380" y="1818"/>
                </a:lnTo>
                <a:lnTo>
                  <a:pt x="4369" y="1824"/>
                </a:lnTo>
                <a:lnTo>
                  <a:pt x="4369" y="1834"/>
                </a:lnTo>
                <a:lnTo>
                  <a:pt x="4375" y="1839"/>
                </a:lnTo>
                <a:lnTo>
                  <a:pt x="4390" y="1855"/>
                </a:lnTo>
                <a:lnTo>
                  <a:pt x="4395" y="1855"/>
                </a:lnTo>
                <a:lnTo>
                  <a:pt x="4395" y="1850"/>
                </a:lnTo>
                <a:lnTo>
                  <a:pt x="4380" y="1834"/>
                </a:lnTo>
                <a:lnTo>
                  <a:pt x="4375" y="1829"/>
                </a:lnTo>
                <a:lnTo>
                  <a:pt x="4380" y="1829"/>
                </a:lnTo>
                <a:lnTo>
                  <a:pt x="4385" y="1824"/>
                </a:lnTo>
                <a:lnTo>
                  <a:pt x="2276" y="2364"/>
                </a:lnTo>
                <a:lnTo>
                  <a:pt x="4380" y="385"/>
                </a:lnTo>
                <a:lnTo>
                  <a:pt x="4375" y="395"/>
                </a:lnTo>
                <a:lnTo>
                  <a:pt x="4380" y="405"/>
                </a:lnTo>
                <a:lnTo>
                  <a:pt x="4395" y="411"/>
                </a:lnTo>
                <a:lnTo>
                  <a:pt x="4395" y="353"/>
                </a:lnTo>
                <a:lnTo>
                  <a:pt x="4385" y="369"/>
                </a:lnTo>
                <a:lnTo>
                  <a:pt x="4380" y="385"/>
                </a:lnTo>
                <a:lnTo>
                  <a:pt x="2276" y="2364"/>
                </a:lnTo>
                <a:lnTo>
                  <a:pt x="4395" y="1434"/>
                </a:lnTo>
                <a:lnTo>
                  <a:pt x="4395" y="1424"/>
                </a:lnTo>
                <a:lnTo>
                  <a:pt x="4390" y="1424"/>
                </a:lnTo>
                <a:lnTo>
                  <a:pt x="4395" y="1434"/>
                </a:lnTo>
                <a:lnTo>
                  <a:pt x="2276" y="2364"/>
                </a:lnTo>
                <a:lnTo>
                  <a:pt x="3206" y="868"/>
                </a:lnTo>
                <a:lnTo>
                  <a:pt x="3216" y="868"/>
                </a:lnTo>
                <a:lnTo>
                  <a:pt x="3221" y="868"/>
                </a:lnTo>
                <a:lnTo>
                  <a:pt x="3216" y="863"/>
                </a:lnTo>
                <a:lnTo>
                  <a:pt x="3211" y="863"/>
                </a:lnTo>
                <a:lnTo>
                  <a:pt x="3221" y="857"/>
                </a:lnTo>
                <a:lnTo>
                  <a:pt x="3226" y="857"/>
                </a:lnTo>
                <a:lnTo>
                  <a:pt x="3221" y="852"/>
                </a:lnTo>
                <a:lnTo>
                  <a:pt x="3216" y="852"/>
                </a:lnTo>
                <a:lnTo>
                  <a:pt x="3216" y="847"/>
                </a:lnTo>
                <a:lnTo>
                  <a:pt x="3211" y="847"/>
                </a:lnTo>
                <a:lnTo>
                  <a:pt x="3211" y="852"/>
                </a:lnTo>
                <a:lnTo>
                  <a:pt x="3211" y="857"/>
                </a:lnTo>
                <a:lnTo>
                  <a:pt x="3206" y="863"/>
                </a:lnTo>
                <a:lnTo>
                  <a:pt x="3206" y="868"/>
                </a:lnTo>
                <a:lnTo>
                  <a:pt x="2276" y="2364"/>
                </a:lnTo>
                <a:lnTo>
                  <a:pt x="4375" y="1107"/>
                </a:lnTo>
                <a:lnTo>
                  <a:pt x="4380" y="1117"/>
                </a:lnTo>
                <a:lnTo>
                  <a:pt x="4390" y="1133"/>
                </a:lnTo>
                <a:lnTo>
                  <a:pt x="4390" y="1153"/>
                </a:lnTo>
                <a:lnTo>
                  <a:pt x="4375" y="1153"/>
                </a:lnTo>
                <a:lnTo>
                  <a:pt x="4369" y="1159"/>
                </a:lnTo>
                <a:lnTo>
                  <a:pt x="4375" y="1179"/>
                </a:lnTo>
                <a:lnTo>
                  <a:pt x="4380" y="1190"/>
                </a:lnTo>
                <a:lnTo>
                  <a:pt x="4395" y="1190"/>
                </a:lnTo>
                <a:lnTo>
                  <a:pt x="4395" y="1081"/>
                </a:lnTo>
                <a:lnTo>
                  <a:pt x="4375" y="1091"/>
                </a:lnTo>
                <a:lnTo>
                  <a:pt x="4369" y="1096"/>
                </a:lnTo>
                <a:lnTo>
                  <a:pt x="4375" y="1107"/>
                </a:lnTo>
                <a:lnTo>
                  <a:pt x="2276" y="2364"/>
                </a:lnTo>
                <a:lnTo>
                  <a:pt x="4390" y="2276"/>
                </a:lnTo>
                <a:lnTo>
                  <a:pt x="4395" y="2276"/>
                </a:lnTo>
                <a:lnTo>
                  <a:pt x="4395" y="2250"/>
                </a:lnTo>
                <a:lnTo>
                  <a:pt x="4385" y="2255"/>
                </a:lnTo>
                <a:lnTo>
                  <a:pt x="4380" y="2265"/>
                </a:lnTo>
                <a:lnTo>
                  <a:pt x="4385" y="2276"/>
                </a:lnTo>
                <a:lnTo>
                  <a:pt x="4385" y="2281"/>
                </a:lnTo>
                <a:lnTo>
                  <a:pt x="4390" y="2276"/>
                </a:lnTo>
                <a:lnTo>
                  <a:pt x="2276" y="2364"/>
                </a:lnTo>
                <a:lnTo>
                  <a:pt x="4177" y="1086"/>
                </a:lnTo>
                <a:lnTo>
                  <a:pt x="4177" y="1107"/>
                </a:lnTo>
                <a:lnTo>
                  <a:pt x="4182" y="1091"/>
                </a:lnTo>
                <a:lnTo>
                  <a:pt x="4177" y="1086"/>
                </a:lnTo>
                <a:lnTo>
                  <a:pt x="2276" y="2364"/>
                </a:lnTo>
                <a:lnTo>
                  <a:pt x="4240" y="972"/>
                </a:lnTo>
                <a:lnTo>
                  <a:pt x="4229" y="966"/>
                </a:lnTo>
                <a:lnTo>
                  <a:pt x="4229" y="972"/>
                </a:lnTo>
                <a:lnTo>
                  <a:pt x="4234" y="982"/>
                </a:lnTo>
                <a:lnTo>
                  <a:pt x="4234" y="987"/>
                </a:lnTo>
                <a:lnTo>
                  <a:pt x="4240" y="998"/>
                </a:lnTo>
                <a:lnTo>
                  <a:pt x="4240" y="1008"/>
                </a:lnTo>
                <a:lnTo>
                  <a:pt x="4240" y="1013"/>
                </a:lnTo>
                <a:lnTo>
                  <a:pt x="4240" y="1018"/>
                </a:lnTo>
                <a:lnTo>
                  <a:pt x="4240" y="1013"/>
                </a:lnTo>
                <a:lnTo>
                  <a:pt x="4240" y="972"/>
                </a:lnTo>
                <a:lnTo>
                  <a:pt x="2276" y="2364"/>
                </a:lnTo>
                <a:lnTo>
                  <a:pt x="4224" y="998"/>
                </a:lnTo>
                <a:lnTo>
                  <a:pt x="4219" y="1013"/>
                </a:lnTo>
                <a:lnTo>
                  <a:pt x="4214" y="1070"/>
                </a:lnTo>
                <a:lnTo>
                  <a:pt x="4214" y="1086"/>
                </a:lnTo>
                <a:lnTo>
                  <a:pt x="4219" y="1086"/>
                </a:lnTo>
                <a:lnTo>
                  <a:pt x="4224" y="998"/>
                </a:lnTo>
                <a:lnTo>
                  <a:pt x="2276" y="2364"/>
                </a:lnTo>
                <a:lnTo>
                  <a:pt x="4234" y="1065"/>
                </a:lnTo>
                <a:lnTo>
                  <a:pt x="4240" y="1055"/>
                </a:lnTo>
                <a:lnTo>
                  <a:pt x="4234" y="1024"/>
                </a:lnTo>
                <a:lnTo>
                  <a:pt x="4234" y="1018"/>
                </a:lnTo>
                <a:lnTo>
                  <a:pt x="4229" y="1039"/>
                </a:lnTo>
                <a:lnTo>
                  <a:pt x="4219" y="1070"/>
                </a:lnTo>
                <a:lnTo>
                  <a:pt x="4219" y="1086"/>
                </a:lnTo>
                <a:lnTo>
                  <a:pt x="4229" y="1081"/>
                </a:lnTo>
                <a:lnTo>
                  <a:pt x="4229" y="1091"/>
                </a:lnTo>
                <a:lnTo>
                  <a:pt x="4229" y="1102"/>
                </a:lnTo>
                <a:lnTo>
                  <a:pt x="4229" y="1096"/>
                </a:lnTo>
                <a:lnTo>
                  <a:pt x="4234" y="1065"/>
                </a:lnTo>
                <a:lnTo>
                  <a:pt x="2276" y="2364"/>
                </a:lnTo>
                <a:lnTo>
                  <a:pt x="4156" y="1003"/>
                </a:lnTo>
                <a:lnTo>
                  <a:pt x="4162" y="1013"/>
                </a:lnTo>
                <a:lnTo>
                  <a:pt x="4162" y="1003"/>
                </a:lnTo>
                <a:lnTo>
                  <a:pt x="4162" y="998"/>
                </a:lnTo>
                <a:lnTo>
                  <a:pt x="4156" y="1003"/>
                </a:lnTo>
                <a:lnTo>
                  <a:pt x="2276" y="2364"/>
                </a:lnTo>
                <a:lnTo>
                  <a:pt x="4203" y="1138"/>
                </a:lnTo>
                <a:lnTo>
                  <a:pt x="4214" y="1190"/>
                </a:lnTo>
                <a:lnTo>
                  <a:pt x="4214" y="1185"/>
                </a:lnTo>
                <a:lnTo>
                  <a:pt x="4203" y="1122"/>
                </a:lnTo>
                <a:lnTo>
                  <a:pt x="4203" y="1138"/>
                </a:lnTo>
                <a:lnTo>
                  <a:pt x="2276" y="2364"/>
                </a:lnTo>
                <a:lnTo>
                  <a:pt x="4167" y="1159"/>
                </a:lnTo>
                <a:lnTo>
                  <a:pt x="4156" y="1050"/>
                </a:lnTo>
                <a:lnTo>
                  <a:pt x="4162" y="1143"/>
                </a:lnTo>
                <a:lnTo>
                  <a:pt x="4167" y="1159"/>
                </a:lnTo>
                <a:lnTo>
                  <a:pt x="2276" y="2364"/>
                </a:lnTo>
                <a:lnTo>
                  <a:pt x="4110" y="909"/>
                </a:lnTo>
                <a:lnTo>
                  <a:pt x="4110" y="894"/>
                </a:lnTo>
                <a:lnTo>
                  <a:pt x="4104" y="904"/>
                </a:lnTo>
                <a:lnTo>
                  <a:pt x="4110" y="909"/>
                </a:lnTo>
                <a:lnTo>
                  <a:pt x="2276" y="2364"/>
                </a:lnTo>
                <a:lnTo>
                  <a:pt x="4146" y="961"/>
                </a:lnTo>
                <a:lnTo>
                  <a:pt x="4146" y="972"/>
                </a:lnTo>
                <a:lnTo>
                  <a:pt x="4151" y="951"/>
                </a:lnTo>
                <a:lnTo>
                  <a:pt x="4146" y="940"/>
                </a:lnTo>
                <a:lnTo>
                  <a:pt x="4141" y="935"/>
                </a:lnTo>
                <a:lnTo>
                  <a:pt x="4141" y="956"/>
                </a:lnTo>
                <a:lnTo>
                  <a:pt x="4146" y="982"/>
                </a:lnTo>
                <a:lnTo>
                  <a:pt x="4146" y="977"/>
                </a:lnTo>
                <a:lnTo>
                  <a:pt x="4146" y="972"/>
                </a:lnTo>
                <a:lnTo>
                  <a:pt x="4146" y="961"/>
                </a:lnTo>
                <a:lnTo>
                  <a:pt x="2276" y="2364"/>
                </a:lnTo>
                <a:lnTo>
                  <a:pt x="3741" y="63"/>
                </a:lnTo>
                <a:lnTo>
                  <a:pt x="3736" y="68"/>
                </a:lnTo>
                <a:lnTo>
                  <a:pt x="3741" y="68"/>
                </a:lnTo>
                <a:lnTo>
                  <a:pt x="3741" y="63"/>
                </a:lnTo>
                <a:lnTo>
                  <a:pt x="2276" y="2364"/>
                </a:lnTo>
                <a:lnTo>
                  <a:pt x="3730" y="31"/>
                </a:lnTo>
                <a:lnTo>
                  <a:pt x="3730" y="37"/>
                </a:lnTo>
                <a:lnTo>
                  <a:pt x="3736" y="42"/>
                </a:lnTo>
                <a:lnTo>
                  <a:pt x="3736" y="37"/>
                </a:lnTo>
                <a:lnTo>
                  <a:pt x="3741" y="37"/>
                </a:lnTo>
                <a:lnTo>
                  <a:pt x="3746" y="31"/>
                </a:lnTo>
                <a:lnTo>
                  <a:pt x="3746" y="26"/>
                </a:lnTo>
                <a:lnTo>
                  <a:pt x="3746" y="21"/>
                </a:lnTo>
                <a:lnTo>
                  <a:pt x="3746" y="16"/>
                </a:lnTo>
                <a:lnTo>
                  <a:pt x="3741" y="16"/>
                </a:lnTo>
                <a:lnTo>
                  <a:pt x="3736" y="16"/>
                </a:lnTo>
                <a:lnTo>
                  <a:pt x="3736" y="21"/>
                </a:lnTo>
                <a:lnTo>
                  <a:pt x="3730" y="21"/>
                </a:lnTo>
                <a:lnTo>
                  <a:pt x="3730" y="26"/>
                </a:lnTo>
                <a:lnTo>
                  <a:pt x="3730" y="31"/>
                </a:lnTo>
                <a:lnTo>
                  <a:pt x="2276" y="2364"/>
                </a:lnTo>
                <a:lnTo>
                  <a:pt x="3777" y="37"/>
                </a:lnTo>
                <a:lnTo>
                  <a:pt x="3777" y="42"/>
                </a:lnTo>
                <a:lnTo>
                  <a:pt x="3782" y="42"/>
                </a:lnTo>
                <a:lnTo>
                  <a:pt x="3782" y="37"/>
                </a:lnTo>
                <a:lnTo>
                  <a:pt x="3777" y="37"/>
                </a:lnTo>
                <a:lnTo>
                  <a:pt x="2276" y="2364"/>
                </a:lnTo>
                <a:lnTo>
                  <a:pt x="4037" y="265"/>
                </a:lnTo>
                <a:lnTo>
                  <a:pt x="4037" y="270"/>
                </a:lnTo>
                <a:lnTo>
                  <a:pt x="4042" y="270"/>
                </a:lnTo>
                <a:lnTo>
                  <a:pt x="4042" y="265"/>
                </a:lnTo>
                <a:lnTo>
                  <a:pt x="4037" y="265"/>
                </a:lnTo>
                <a:lnTo>
                  <a:pt x="2276" y="2364"/>
                </a:lnTo>
                <a:lnTo>
                  <a:pt x="4307" y="961"/>
                </a:lnTo>
                <a:lnTo>
                  <a:pt x="4281" y="1102"/>
                </a:lnTo>
                <a:lnTo>
                  <a:pt x="4271" y="1081"/>
                </a:lnTo>
                <a:lnTo>
                  <a:pt x="4271" y="1091"/>
                </a:lnTo>
                <a:lnTo>
                  <a:pt x="4271" y="1096"/>
                </a:lnTo>
                <a:lnTo>
                  <a:pt x="4271" y="1091"/>
                </a:lnTo>
                <a:lnTo>
                  <a:pt x="4266" y="1086"/>
                </a:lnTo>
                <a:lnTo>
                  <a:pt x="4271" y="1133"/>
                </a:lnTo>
                <a:lnTo>
                  <a:pt x="4271" y="1148"/>
                </a:lnTo>
                <a:lnTo>
                  <a:pt x="4276" y="1143"/>
                </a:lnTo>
                <a:lnTo>
                  <a:pt x="4276" y="1133"/>
                </a:lnTo>
                <a:lnTo>
                  <a:pt x="4281" y="1164"/>
                </a:lnTo>
                <a:lnTo>
                  <a:pt x="4286" y="1190"/>
                </a:lnTo>
                <a:lnTo>
                  <a:pt x="4286" y="1247"/>
                </a:lnTo>
                <a:lnTo>
                  <a:pt x="4286" y="1263"/>
                </a:lnTo>
                <a:lnTo>
                  <a:pt x="4292" y="1257"/>
                </a:lnTo>
                <a:lnTo>
                  <a:pt x="4292" y="1268"/>
                </a:lnTo>
                <a:lnTo>
                  <a:pt x="4292" y="1257"/>
                </a:lnTo>
                <a:lnTo>
                  <a:pt x="4292" y="1237"/>
                </a:lnTo>
                <a:lnTo>
                  <a:pt x="4302" y="1273"/>
                </a:lnTo>
                <a:lnTo>
                  <a:pt x="4307" y="1263"/>
                </a:lnTo>
                <a:lnTo>
                  <a:pt x="4312" y="1242"/>
                </a:lnTo>
                <a:lnTo>
                  <a:pt x="4312" y="1200"/>
                </a:lnTo>
                <a:lnTo>
                  <a:pt x="4302" y="1148"/>
                </a:lnTo>
                <a:lnTo>
                  <a:pt x="4297" y="1122"/>
                </a:lnTo>
                <a:lnTo>
                  <a:pt x="4281" y="1102"/>
                </a:lnTo>
                <a:lnTo>
                  <a:pt x="4312" y="956"/>
                </a:lnTo>
                <a:lnTo>
                  <a:pt x="4307" y="961"/>
                </a:lnTo>
                <a:lnTo>
                  <a:pt x="2276" y="2364"/>
                </a:lnTo>
                <a:lnTo>
                  <a:pt x="4276" y="1034"/>
                </a:lnTo>
                <a:lnTo>
                  <a:pt x="4276" y="1013"/>
                </a:lnTo>
                <a:lnTo>
                  <a:pt x="4271" y="998"/>
                </a:lnTo>
                <a:lnTo>
                  <a:pt x="4255" y="982"/>
                </a:lnTo>
                <a:lnTo>
                  <a:pt x="4240" y="972"/>
                </a:lnTo>
                <a:lnTo>
                  <a:pt x="4245" y="987"/>
                </a:lnTo>
                <a:lnTo>
                  <a:pt x="4245" y="1003"/>
                </a:lnTo>
                <a:lnTo>
                  <a:pt x="4245" y="998"/>
                </a:lnTo>
                <a:lnTo>
                  <a:pt x="4250" y="982"/>
                </a:lnTo>
                <a:lnTo>
                  <a:pt x="4250" y="998"/>
                </a:lnTo>
                <a:lnTo>
                  <a:pt x="4250" y="1024"/>
                </a:lnTo>
                <a:lnTo>
                  <a:pt x="4245" y="1050"/>
                </a:lnTo>
                <a:lnTo>
                  <a:pt x="4250" y="1060"/>
                </a:lnTo>
                <a:lnTo>
                  <a:pt x="4255" y="1055"/>
                </a:lnTo>
                <a:lnTo>
                  <a:pt x="4255" y="1086"/>
                </a:lnTo>
                <a:lnTo>
                  <a:pt x="4260" y="1122"/>
                </a:lnTo>
                <a:lnTo>
                  <a:pt x="4260" y="1128"/>
                </a:lnTo>
                <a:lnTo>
                  <a:pt x="4260" y="1122"/>
                </a:lnTo>
                <a:lnTo>
                  <a:pt x="4260" y="1107"/>
                </a:lnTo>
                <a:lnTo>
                  <a:pt x="4260" y="1060"/>
                </a:lnTo>
                <a:lnTo>
                  <a:pt x="4260" y="1050"/>
                </a:lnTo>
                <a:lnTo>
                  <a:pt x="4266" y="1070"/>
                </a:lnTo>
                <a:lnTo>
                  <a:pt x="4276" y="1034"/>
                </a:lnTo>
                <a:lnTo>
                  <a:pt x="2276" y="2364"/>
                </a:lnTo>
                <a:lnTo>
                  <a:pt x="4307" y="1361"/>
                </a:lnTo>
                <a:lnTo>
                  <a:pt x="4307" y="1382"/>
                </a:lnTo>
                <a:lnTo>
                  <a:pt x="4307" y="1372"/>
                </a:lnTo>
                <a:lnTo>
                  <a:pt x="4307" y="1361"/>
                </a:lnTo>
                <a:lnTo>
                  <a:pt x="2276" y="2364"/>
                </a:lnTo>
                <a:lnTo>
                  <a:pt x="4286" y="1263"/>
                </a:lnTo>
                <a:lnTo>
                  <a:pt x="4281" y="1190"/>
                </a:lnTo>
                <a:lnTo>
                  <a:pt x="4286" y="1252"/>
                </a:lnTo>
                <a:lnTo>
                  <a:pt x="4286" y="1263"/>
                </a:lnTo>
                <a:lnTo>
                  <a:pt x="2276" y="2364"/>
                </a:lnTo>
                <a:lnTo>
                  <a:pt x="31" y="1434"/>
                </a:lnTo>
                <a:lnTo>
                  <a:pt x="37" y="1434"/>
                </a:lnTo>
                <a:lnTo>
                  <a:pt x="37" y="1429"/>
                </a:lnTo>
                <a:lnTo>
                  <a:pt x="31" y="1434"/>
                </a:lnTo>
                <a:lnTo>
                  <a:pt x="2276" y="2364"/>
                </a:lnTo>
                <a:lnTo>
                  <a:pt x="16" y="1418"/>
                </a:lnTo>
                <a:lnTo>
                  <a:pt x="16" y="1413"/>
                </a:lnTo>
                <a:lnTo>
                  <a:pt x="0" y="1418"/>
                </a:lnTo>
                <a:lnTo>
                  <a:pt x="0" y="1429"/>
                </a:lnTo>
                <a:lnTo>
                  <a:pt x="11" y="1424"/>
                </a:lnTo>
                <a:lnTo>
                  <a:pt x="16" y="1418"/>
                </a:lnTo>
                <a:lnTo>
                  <a:pt x="2276" y="2364"/>
                </a:lnTo>
                <a:lnTo>
                  <a:pt x="11" y="1424"/>
                </a:lnTo>
                <a:lnTo>
                  <a:pt x="16" y="1424"/>
                </a:lnTo>
                <a:lnTo>
                  <a:pt x="21" y="1418"/>
                </a:lnTo>
                <a:lnTo>
                  <a:pt x="11" y="1424"/>
                </a:lnTo>
                <a:lnTo>
                  <a:pt x="2276" y="2364"/>
                </a:lnTo>
                <a:lnTo>
                  <a:pt x="11" y="1424"/>
                </a:lnTo>
                <a:lnTo>
                  <a:pt x="16" y="1418"/>
                </a:lnTo>
                <a:lnTo>
                  <a:pt x="16" y="1424"/>
                </a:lnTo>
                <a:lnTo>
                  <a:pt x="11" y="1424"/>
                </a:lnTo>
                <a:lnTo>
                  <a:pt x="2276" y="2364"/>
                </a:lnTo>
                <a:lnTo>
                  <a:pt x="63" y="1450"/>
                </a:lnTo>
                <a:lnTo>
                  <a:pt x="52" y="1455"/>
                </a:lnTo>
                <a:lnTo>
                  <a:pt x="57" y="1455"/>
                </a:lnTo>
                <a:lnTo>
                  <a:pt x="63" y="1450"/>
                </a:lnTo>
                <a:lnTo>
                  <a:pt x="2276" y="2364"/>
                </a:lnTo>
                <a:lnTo>
                  <a:pt x="42" y="1434"/>
                </a:lnTo>
                <a:lnTo>
                  <a:pt x="52" y="1429"/>
                </a:lnTo>
                <a:lnTo>
                  <a:pt x="57" y="1429"/>
                </a:lnTo>
                <a:lnTo>
                  <a:pt x="52" y="1429"/>
                </a:lnTo>
                <a:lnTo>
                  <a:pt x="42" y="1434"/>
                </a:lnTo>
                <a:lnTo>
                  <a:pt x="2276" y="2364"/>
                </a:lnTo>
                <a:lnTo>
                  <a:pt x="135" y="1476"/>
                </a:lnTo>
                <a:lnTo>
                  <a:pt x="125" y="1481"/>
                </a:lnTo>
                <a:lnTo>
                  <a:pt x="130" y="1481"/>
                </a:lnTo>
                <a:lnTo>
                  <a:pt x="135" y="1476"/>
                </a:lnTo>
                <a:lnTo>
                  <a:pt x="2276" y="2364"/>
                </a:lnTo>
                <a:lnTo>
                  <a:pt x="0" y="1450"/>
                </a:lnTo>
                <a:lnTo>
                  <a:pt x="5" y="1444"/>
                </a:lnTo>
                <a:lnTo>
                  <a:pt x="16" y="1444"/>
                </a:lnTo>
                <a:lnTo>
                  <a:pt x="16" y="1439"/>
                </a:lnTo>
                <a:lnTo>
                  <a:pt x="0" y="1450"/>
                </a:lnTo>
                <a:lnTo>
                  <a:pt x="2276" y="2364"/>
                </a:lnTo>
                <a:lnTo>
                  <a:pt x="42" y="1408"/>
                </a:lnTo>
                <a:lnTo>
                  <a:pt x="47" y="1403"/>
                </a:lnTo>
                <a:lnTo>
                  <a:pt x="42" y="1403"/>
                </a:lnTo>
                <a:lnTo>
                  <a:pt x="42" y="1408"/>
                </a:lnTo>
                <a:lnTo>
                  <a:pt x="2276" y="2364"/>
                </a:lnTo>
                <a:lnTo>
                  <a:pt x="229" y="1330"/>
                </a:lnTo>
                <a:lnTo>
                  <a:pt x="229" y="1325"/>
                </a:lnTo>
                <a:lnTo>
                  <a:pt x="224" y="1325"/>
                </a:lnTo>
                <a:lnTo>
                  <a:pt x="218" y="1330"/>
                </a:lnTo>
                <a:lnTo>
                  <a:pt x="213" y="1335"/>
                </a:lnTo>
                <a:lnTo>
                  <a:pt x="218" y="1335"/>
                </a:lnTo>
                <a:lnTo>
                  <a:pt x="213" y="1335"/>
                </a:lnTo>
                <a:lnTo>
                  <a:pt x="218" y="1335"/>
                </a:lnTo>
                <a:lnTo>
                  <a:pt x="224" y="1335"/>
                </a:lnTo>
                <a:lnTo>
                  <a:pt x="229" y="1330"/>
                </a:lnTo>
                <a:lnTo>
                  <a:pt x="2276" y="2364"/>
                </a:lnTo>
                <a:lnTo>
                  <a:pt x="156" y="1387"/>
                </a:lnTo>
                <a:lnTo>
                  <a:pt x="161" y="1387"/>
                </a:lnTo>
                <a:lnTo>
                  <a:pt x="161" y="1382"/>
                </a:lnTo>
                <a:lnTo>
                  <a:pt x="166" y="1377"/>
                </a:lnTo>
                <a:lnTo>
                  <a:pt x="161" y="1377"/>
                </a:lnTo>
                <a:lnTo>
                  <a:pt x="156" y="1377"/>
                </a:lnTo>
                <a:lnTo>
                  <a:pt x="151" y="1377"/>
                </a:lnTo>
                <a:lnTo>
                  <a:pt x="151" y="1382"/>
                </a:lnTo>
                <a:lnTo>
                  <a:pt x="146" y="1382"/>
                </a:lnTo>
                <a:lnTo>
                  <a:pt x="146" y="1387"/>
                </a:lnTo>
                <a:lnTo>
                  <a:pt x="146" y="1392"/>
                </a:lnTo>
                <a:lnTo>
                  <a:pt x="146" y="1387"/>
                </a:lnTo>
                <a:lnTo>
                  <a:pt x="146" y="1392"/>
                </a:lnTo>
                <a:lnTo>
                  <a:pt x="151" y="1392"/>
                </a:lnTo>
                <a:lnTo>
                  <a:pt x="151" y="1387"/>
                </a:lnTo>
                <a:lnTo>
                  <a:pt x="151" y="1392"/>
                </a:lnTo>
                <a:lnTo>
                  <a:pt x="151" y="1387"/>
                </a:lnTo>
                <a:lnTo>
                  <a:pt x="156" y="1387"/>
                </a:lnTo>
                <a:lnTo>
                  <a:pt x="2276" y="2364"/>
                </a:lnTo>
                <a:lnTo>
                  <a:pt x="172" y="1398"/>
                </a:lnTo>
                <a:lnTo>
                  <a:pt x="166" y="1403"/>
                </a:lnTo>
                <a:lnTo>
                  <a:pt x="156" y="1408"/>
                </a:lnTo>
                <a:lnTo>
                  <a:pt x="161" y="1408"/>
                </a:lnTo>
                <a:lnTo>
                  <a:pt x="161" y="1413"/>
                </a:lnTo>
                <a:lnTo>
                  <a:pt x="166" y="1408"/>
                </a:lnTo>
                <a:lnTo>
                  <a:pt x="161" y="1408"/>
                </a:lnTo>
                <a:lnTo>
                  <a:pt x="172" y="1403"/>
                </a:lnTo>
                <a:lnTo>
                  <a:pt x="172" y="1398"/>
                </a:lnTo>
                <a:lnTo>
                  <a:pt x="2276" y="2364"/>
                </a:lnTo>
                <a:lnTo>
                  <a:pt x="146" y="1341"/>
                </a:lnTo>
                <a:lnTo>
                  <a:pt x="151" y="1341"/>
                </a:lnTo>
                <a:lnTo>
                  <a:pt x="151" y="1335"/>
                </a:lnTo>
                <a:lnTo>
                  <a:pt x="156" y="1335"/>
                </a:lnTo>
                <a:lnTo>
                  <a:pt x="151" y="1335"/>
                </a:lnTo>
                <a:lnTo>
                  <a:pt x="146" y="1335"/>
                </a:lnTo>
                <a:lnTo>
                  <a:pt x="146" y="1341"/>
                </a:lnTo>
                <a:lnTo>
                  <a:pt x="2276" y="2364"/>
                </a:lnTo>
                <a:lnTo>
                  <a:pt x="94" y="1429"/>
                </a:lnTo>
                <a:lnTo>
                  <a:pt x="99" y="1429"/>
                </a:lnTo>
                <a:lnTo>
                  <a:pt x="99" y="1424"/>
                </a:lnTo>
                <a:lnTo>
                  <a:pt x="99" y="1418"/>
                </a:lnTo>
                <a:lnTo>
                  <a:pt x="89" y="1424"/>
                </a:lnTo>
                <a:lnTo>
                  <a:pt x="89" y="1429"/>
                </a:lnTo>
                <a:lnTo>
                  <a:pt x="83" y="1429"/>
                </a:lnTo>
                <a:lnTo>
                  <a:pt x="89" y="1429"/>
                </a:lnTo>
                <a:lnTo>
                  <a:pt x="94" y="1429"/>
                </a:lnTo>
                <a:lnTo>
                  <a:pt x="2276" y="2364"/>
                </a:lnTo>
                <a:lnTo>
                  <a:pt x="125" y="1418"/>
                </a:lnTo>
                <a:lnTo>
                  <a:pt x="114" y="1429"/>
                </a:lnTo>
                <a:lnTo>
                  <a:pt x="114" y="1424"/>
                </a:lnTo>
                <a:lnTo>
                  <a:pt x="114" y="1429"/>
                </a:lnTo>
                <a:lnTo>
                  <a:pt x="99" y="1429"/>
                </a:lnTo>
                <a:lnTo>
                  <a:pt x="99" y="1434"/>
                </a:lnTo>
                <a:lnTo>
                  <a:pt x="94" y="1434"/>
                </a:lnTo>
                <a:lnTo>
                  <a:pt x="99" y="1434"/>
                </a:lnTo>
                <a:lnTo>
                  <a:pt x="94" y="1439"/>
                </a:lnTo>
                <a:lnTo>
                  <a:pt x="99" y="1439"/>
                </a:lnTo>
                <a:lnTo>
                  <a:pt x="109" y="1434"/>
                </a:lnTo>
                <a:lnTo>
                  <a:pt x="114" y="1429"/>
                </a:lnTo>
                <a:lnTo>
                  <a:pt x="125" y="1424"/>
                </a:lnTo>
                <a:lnTo>
                  <a:pt x="125" y="1418"/>
                </a:lnTo>
                <a:lnTo>
                  <a:pt x="2276" y="2364"/>
                </a:lnTo>
                <a:lnTo>
                  <a:pt x="166" y="1341"/>
                </a:lnTo>
                <a:lnTo>
                  <a:pt x="166" y="1335"/>
                </a:lnTo>
                <a:lnTo>
                  <a:pt x="161" y="1335"/>
                </a:lnTo>
                <a:lnTo>
                  <a:pt x="156" y="1335"/>
                </a:lnTo>
                <a:lnTo>
                  <a:pt x="156" y="1341"/>
                </a:lnTo>
                <a:lnTo>
                  <a:pt x="151" y="1341"/>
                </a:lnTo>
                <a:lnTo>
                  <a:pt x="156" y="1346"/>
                </a:lnTo>
                <a:lnTo>
                  <a:pt x="161" y="1346"/>
                </a:lnTo>
                <a:lnTo>
                  <a:pt x="166" y="1341"/>
                </a:lnTo>
                <a:lnTo>
                  <a:pt x="2276" y="2364"/>
                </a:lnTo>
                <a:lnTo>
                  <a:pt x="114" y="1387"/>
                </a:lnTo>
                <a:lnTo>
                  <a:pt x="120" y="1387"/>
                </a:lnTo>
                <a:lnTo>
                  <a:pt x="125" y="1387"/>
                </a:lnTo>
                <a:lnTo>
                  <a:pt x="130" y="1382"/>
                </a:lnTo>
                <a:lnTo>
                  <a:pt x="135" y="1377"/>
                </a:lnTo>
                <a:lnTo>
                  <a:pt x="125" y="1377"/>
                </a:lnTo>
                <a:lnTo>
                  <a:pt x="120" y="1382"/>
                </a:lnTo>
                <a:lnTo>
                  <a:pt x="114" y="1382"/>
                </a:lnTo>
                <a:lnTo>
                  <a:pt x="114" y="1387"/>
                </a:lnTo>
                <a:lnTo>
                  <a:pt x="2276" y="2364"/>
                </a:lnTo>
                <a:lnTo>
                  <a:pt x="3076" y="2359"/>
                </a:lnTo>
                <a:lnTo>
                  <a:pt x="3081" y="2338"/>
                </a:lnTo>
                <a:lnTo>
                  <a:pt x="3081" y="2328"/>
                </a:lnTo>
                <a:lnTo>
                  <a:pt x="3071" y="2317"/>
                </a:lnTo>
                <a:lnTo>
                  <a:pt x="3065" y="2317"/>
                </a:lnTo>
                <a:lnTo>
                  <a:pt x="3065" y="2343"/>
                </a:lnTo>
                <a:lnTo>
                  <a:pt x="3071" y="2359"/>
                </a:lnTo>
                <a:lnTo>
                  <a:pt x="3076" y="2359"/>
                </a:lnTo>
                <a:lnTo>
                  <a:pt x="2276" y="2364"/>
                </a:lnTo>
                <a:lnTo>
                  <a:pt x="3200" y="1990"/>
                </a:lnTo>
                <a:lnTo>
                  <a:pt x="3195" y="2000"/>
                </a:lnTo>
                <a:lnTo>
                  <a:pt x="3195" y="2011"/>
                </a:lnTo>
                <a:lnTo>
                  <a:pt x="3211" y="1985"/>
                </a:lnTo>
                <a:lnTo>
                  <a:pt x="3200" y="1990"/>
                </a:lnTo>
                <a:lnTo>
                  <a:pt x="2276" y="2364"/>
                </a:lnTo>
                <a:lnTo>
                  <a:pt x="3221" y="2016"/>
                </a:lnTo>
                <a:lnTo>
                  <a:pt x="3200" y="2021"/>
                </a:lnTo>
                <a:lnTo>
                  <a:pt x="3206" y="2031"/>
                </a:lnTo>
                <a:lnTo>
                  <a:pt x="3221" y="2016"/>
                </a:lnTo>
                <a:lnTo>
                  <a:pt x="2276" y="2364"/>
                </a:lnTo>
                <a:lnTo>
                  <a:pt x="3206" y="1912"/>
                </a:lnTo>
                <a:lnTo>
                  <a:pt x="3185" y="1912"/>
                </a:lnTo>
                <a:lnTo>
                  <a:pt x="3175" y="1902"/>
                </a:lnTo>
                <a:lnTo>
                  <a:pt x="3169" y="1896"/>
                </a:lnTo>
                <a:lnTo>
                  <a:pt x="3169" y="1907"/>
                </a:lnTo>
                <a:lnTo>
                  <a:pt x="3175" y="1917"/>
                </a:lnTo>
                <a:lnTo>
                  <a:pt x="3180" y="1933"/>
                </a:lnTo>
                <a:lnTo>
                  <a:pt x="3185" y="1948"/>
                </a:lnTo>
                <a:lnTo>
                  <a:pt x="3180" y="1969"/>
                </a:lnTo>
                <a:lnTo>
                  <a:pt x="3180" y="1979"/>
                </a:lnTo>
                <a:lnTo>
                  <a:pt x="3190" y="1969"/>
                </a:lnTo>
                <a:lnTo>
                  <a:pt x="3195" y="1964"/>
                </a:lnTo>
                <a:lnTo>
                  <a:pt x="3206" y="1964"/>
                </a:lnTo>
                <a:lnTo>
                  <a:pt x="3211" y="1969"/>
                </a:lnTo>
                <a:lnTo>
                  <a:pt x="3216" y="1964"/>
                </a:lnTo>
                <a:lnTo>
                  <a:pt x="3226" y="1954"/>
                </a:lnTo>
                <a:lnTo>
                  <a:pt x="3237" y="1938"/>
                </a:lnTo>
                <a:lnTo>
                  <a:pt x="3232" y="1933"/>
                </a:lnTo>
                <a:lnTo>
                  <a:pt x="3226" y="1938"/>
                </a:lnTo>
                <a:lnTo>
                  <a:pt x="3211" y="1948"/>
                </a:lnTo>
                <a:lnTo>
                  <a:pt x="3211" y="1943"/>
                </a:lnTo>
                <a:lnTo>
                  <a:pt x="3211" y="1938"/>
                </a:lnTo>
                <a:lnTo>
                  <a:pt x="3221" y="1907"/>
                </a:lnTo>
                <a:lnTo>
                  <a:pt x="3206" y="1912"/>
                </a:lnTo>
                <a:lnTo>
                  <a:pt x="2276" y="2364"/>
                </a:lnTo>
                <a:lnTo>
                  <a:pt x="322" y="2322"/>
                </a:lnTo>
                <a:lnTo>
                  <a:pt x="327" y="2317"/>
                </a:lnTo>
                <a:lnTo>
                  <a:pt x="327" y="2302"/>
                </a:lnTo>
                <a:lnTo>
                  <a:pt x="327" y="2291"/>
                </a:lnTo>
                <a:lnTo>
                  <a:pt x="322" y="2307"/>
                </a:lnTo>
                <a:lnTo>
                  <a:pt x="322" y="2322"/>
                </a:lnTo>
                <a:lnTo>
                  <a:pt x="2276" y="2364"/>
                </a:lnTo>
                <a:lnTo>
                  <a:pt x="3029" y="1979"/>
                </a:lnTo>
                <a:lnTo>
                  <a:pt x="3029" y="1969"/>
                </a:lnTo>
                <a:lnTo>
                  <a:pt x="3034" y="1959"/>
                </a:lnTo>
                <a:lnTo>
                  <a:pt x="3034" y="1954"/>
                </a:lnTo>
                <a:lnTo>
                  <a:pt x="3034" y="1948"/>
                </a:lnTo>
                <a:lnTo>
                  <a:pt x="3024" y="1954"/>
                </a:lnTo>
                <a:lnTo>
                  <a:pt x="3019" y="1959"/>
                </a:lnTo>
                <a:lnTo>
                  <a:pt x="3019" y="1964"/>
                </a:lnTo>
                <a:lnTo>
                  <a:pt x="3024" y="1964"/>
                </a:lnTo>
                <a:lnTo>
                  <a:pt x="3024" y="1969"/>
                </a:lnTo>
                <a:lnTo>
                  <a:pt x="3024" y="1979"/>
                </a:lnTo>
                <a:lnTo>
                  <a:pt x="3019" y="1985"/>
                </a:lnTo>
                <a:lnTo>
                  <a:pt x="3029" y="1979"/>
                </a:lnTo>
                <a:lnTo>
                  <a:pt x="2276" y="2364"/>
                </a:lnTo>
                <a:lnTo>
                  <a:pt x="63" y="1398"/>
                </a:lnTo>
                <a:lnTo>
                  <a:pt x="63" y="1392"/>
                </a:lnTo>
                <a:lnTo>
                  <a:pt x="57" y="1392"/>
                </a:lnTo>
                <a:lnTo>
                  <a:pt x="63" y="1398"/>
                </a:lnTo>
                <a:lnTo>
                  <a:pt x="57" y="1398"/>
                </a:lnTo>
                <a:lnTo>
                  <a:pt x="63" y="1398"/>
                </a:lnTo>
                <a:lnTo>
                  <a:pt x="2276" y="2364"/>
                </a:lnTo>
                <a:lnTo>
                  <a:pt x="3388" y="1195"/>
                </a:lnTo>
                <a:lnTo>
                  <a:pt x="3393" y="1153"/>
                </a:lnTo>
                <a:lnTo>
                  <a:pt x="3382" y="1190"/>
                </a:lnTo>
                <a:lnTo>
                  <a:pt x="3377" y="1211"/>
                </a:lnTo>
                <a:lnTo>
                  <a:pt x="3377" y="1221"/>
                </a:lnTo>
                <a:lnTo>
                  <a:pt x="3382" y="1216"/>
                </a:lnTo>
                <a:lnTo>
                  <a:pt x="3388" y="1195"/>
                </a:lnTo>
                <a:lnTo>
                  <a:pt x="2276" y="2364"/>
                </a:lnTo>
                <a:lnTo>
                  <a:pt x="3465" y="1128"/>
                </a:lnTo>
                <a:lnTo>
                  <a:pt x="3471" y="1107"/>
                </a:lnTo>
                <a:lnTo>
                  <a:pt x="3476" y="1102"/>
                </a:lnTo>
                <a:lnTo>
                  <a:pt x="3481" y="1102"/>
                </a:lnTo>
                <a:lnTo>
                  <a:pt x="3481" y="1086"/>
                </a:lnTo>
                <a:lnTo>
                  <a:pt x="3481" y="1076"/>
                </a:lnTo>
                <a:lnTo>
                  <a:pt x="3476" y="1076"/>
                </a:lnTo>
                <a:lnTo>
                  <a:pt x="3476" y="1086"/>
                </a:lnTo>
                <a:lnTo>
                  <a:pt x="3471" y="1076"/>
                </a:lnTo>
                <a:lnTo>
                  <a:pt x="3471" y="1060"/>
                </a:lnTo>
                <a:lnTo>
                  <a:pt x="3465" y="1091"/>
                </a:lnTo>
                <a:lnTo>
                  <a:pt x="3460" y="1122"/>
                </a:lnTo>
                <a:lnTo>
                  <a:pt x="3465" y="1128"/>
                </a:lnTo>
                <a:lnTo>
                  <a:pt x="2276" y="2364"/>
                </a:lnTo>
                <a:lnTo>
                  <a:pt x="3263" y="1699"/>
                </a:lnTo>
                <a:lnTo>
                  <a:pt x="3263" y="1694"/>
                </a:lnTo>
                <a:lnTo>
                  <a:pt x="3252" y="1694"/>
                </a:lnTo>
                <a:lnTo>
                  <a:pt x="3237" y="1704"/>
                </a:lnTo>
                <a:lnTo>
                  <a:pt x="3232" y="1720"/>
                </a:lnTo>
                <a:lnTo>
                  <a:pt x="3242" y="1715"/>
                </a:lnTo>
                <a:lnTo>
                  <a:pt x="3263" y="1699"/>
                </a:lnTo>
                <a:lnTo>
                  <a:pt x="2276" y="2364"/>
                </a:lnTo>
                <a:lnTo>
                  <a:pt x="3237" y="2047"/>
                </a:lnTo>
                <a:lnTo>
                  <a:pt x="3247" y="2047"/>
                </a:lnTo>
                <a:lnTo>
                  <a:pt x="3237" y="2037"/>
                </a:lnTo>
                <a:lnTo>
                  <a:pt x="3226" y="2031"/>
                </a:lnTo>
                <a:lnTo>
                  <a:pt x="3226" y="2026"/>
                </a:lnTo>
                <a:lnTo>
                  <a:pt x="3221" y="2031"/>
                </a:lnTo>
                <a:lnTo>
                  <a:pt x="3216" y="2042"/>
                </a:lnTo>
                <a:lnTo>
                  <a:pt x="3226" y="2057"/>
                </a:lnTo>
                <a:lnTo>
                  <a:pt x="3237" y="2047"/>
                </a:lnTo>
                <a:lnTo>
                  <a:pt x="2276" y="2364"/>
                </a:lnTo>
                <a:lnTo>
                  <a:pt x="3159" y="1772"/>
                </a:lnTo>
                <a:lnTo>
                  <a:pt x="3159" y="1798"/>
                </a:lnTo>
                <a:lnTo>
                  <a:pt x="3164" y="1808"/>
                </a:lnTo>
                <a:lnTo>
                  <a:pt x="3169" y="1808"/>
                </a:lnTo>
                <a:lnTo>
                  <a:pt x="3175" y="1803"/>
                </a:lnTo>
                <a:lnTo>
                  <a:pt x="3190" y="1792"/>
                </a:lnTo>
                <a:lnTo>
                  <a:pt x="3200" y="1772"/>
                </a:lnTo>
                <a:lnTo>
                  <a:pt x="3211" y="1751"/>
                </a:lnTo>
                <a:lnTo>
                  <a:pt x="3200" y="1751"/>
                </a:lnTo>
                <a:lnTo>
                  <a:pt x="3190" y="1751"/>
                </a:lnTo>
                <a:lnTo>
                  <a:pt x="3175" y="1756"/>
                </a:lnTo>
                <a:lnTo>
                  <a:pt x="3159" y="1772"/>
                </a:lnTo>
                <a:lnTo>
                  <a:pt x="2276" y="2364"/>
                </a:lnTo>
                <a:lnTo>
                  <a:pt x="3517" y="1200"/>
                </a:lnTo>
                <a:lnTo>
                  <a:pt x="3507" y="1211"/>
                </a:lnTo>
                <a:lnTo>
                  <a:pt x="3507" y="1221"/>
                </a:lnTo>
                <a:lnTo>
                  <a:pt x="3512" y="1221"/>
                </a:lnTo>
                <a:lnTo>
                  <a:pt x="3523" y="1211"/>
                </a:lnTo>
                <a:lnTo>
                  <a:pt x="3523" y="1200"/>
                </a:lnTo>
                <a:lnTo>
                  <a:pt x="3517" y="1200"/>
                </a:lnTo>
                <a:lnTo>
                  <a:pt x="2276" y="2364"/>
                </a:lnTo>
                <a:lnTo>
                  <a:pt x="5" y="1460"/>
                </a:lnTo>
                <a:lnTo>
                  <a:pt x="5" y="1455"/>
                </a:lnTo>
                <a:lnTo>
                  <a:pt x="5" y="1450"/>
                </a:lnTo>
                <a:lnTo>
                  <a:pt x="11" y="1450"/>
                </a:lnTo>
                <a:lnTo>
                  <a:pt x="5" y="1450"/>
                </a:lnTo>
                <a:lnTo>
                  <a:pt x="0" y="1450"/>
                </a:lnTo>
                <a:lnTo>
                  <a:pt x="0" y="1460"/>
                </a:lnTo>
                <a:lnTo>
                  <a:pt x="5" y="1460"/>
                </a:lnTo>
                <a:lnTo>
                  <a:pt x="2276" y="2364"/>
                </a:lnTo>
                <a:lnTo>
                  <a:pt x="333" y="2946"/>
                </a:lnTo>
                <a:lnTo>
                  <a:pt x="327" y="2941"/>
                </a:lnTo>
                <a:lnTo>
                  <a:pt x="327" y="2961"/>
                </a:lnTo>
                <a:lnTo>
                  <a:pt x="333" y="2946"/>
                </a:lnTo>
                <a:lnTo>
                  <a:pt x="2276" y="2364"/>
                </a:lnTo>
                <a:lnTo>
                  <a:pt x="68" y="1392"/>
                </a:lnTo>
                <a:lnTo>
                  <a:pt x="63" y="1403"/>
                </a:lnTo>
                <a:lnTo>
                  <a:pt x="68" y="1403"/>
                </a:lnTo>
                <a:lnTo>
                  <a:pt x="78" y="1398"/>
                </a:lnTo>
                <a:lnTo>
                  <a:pt x="73" y="1398"/>
                </a:lnTo>
                <a:lnTo>
                  <a:pt x="73" y="1392"/>
                </a:lnTo>
                <a:lnTo>
                  <a:pt x="68" y="1392"/>
                </a:lnTo>
                <a:lnTo>
                  <a:pt x="2276" y="2364"/>
                </a:lnTo>
                <a:lnTo>
                  <a:pt x="322" y="2743"/>
                </a:lnTo>
                <a:lnTo>
                  <a:pt x="327" y="2743"/>
                </a:lnTo>
                <a:lnTo>
                  <a:pt x="327" y="2738"/>
                </a:lnTo>
                <a:lnTo>
                  <a:pt x="327" y="2728"/>
                </a:lnTo>
                <a:lnTo>
                  <a:pt x="322" y="2743"/>
                </a:lnTo>
                <a:lnTo>
                  <a:pt x="2276" y="2364"/>
                </a:lnTo>
                <a:lnTo>
                  <a:pt x="333" y="2889"/>
                </a:lnTo>
                <a:lnTo>
                  <a:pt x="338" y="2863"/>
                </a:lnTo>
                <a:lnTo>
                  <a:pt x="333" y="2868"/>
                </a:lnTo>
                <a:lnTo>
                  <a:pt x="333" y="2889"/>
                </a:lnTo>
                <a:lnTo>
                  <a:pt x="2276" y="2364"/>
                </a:lnTo>
                <a:lnTo>
                  <a:pt x="338" y="2670"/>
                </a:lnTo>
                <a:lnTo>
                  <a:pt x="343" y="2650"/>
                </a:lnTo>
                <a:lnTo>
                  <a:pt x="338" y="2660"/>
                </a:lnTo>
                <a:lnTo>
                  <a:pt x="338" y="2665"/>
                </a:lnTo>
                <a:lnTo>
                  <a:pt x="338" y="2670"/>
                </a:lnTo>
                <a:lnTo>
                  <a:pt x="2276" y="2364"/>
                </a:lnTo>
                <a:lnTo>
                  <a:pt x="2852" y="2629"/>
                </a:lnTo>
                <a:lnTo>
                  <a:pt x="2852" y="2608"/>
                </a:lnTo>
                <a:lnTo>
                  <a:pt x="2847" y="2587"/>
                </a:lnTo>
                <a:lnTo>
                  <a:pt x="2842" y="2582"/>
                </a:lnTo>
                <a:lnTo>
                  <a:pt x="2842" y="2593"/>
                </a:lnTo>
                <a:lnTo>
                  <a:pt x="2847" y="2618"/>
                </a:lnTo>
                <a:lnTo>
                  <a:pt x="2847" y="2629"/>
                </a:lnTo>
                <a:lnTo>
                  <a:pt x="2852" y="2629"/>
                </a:lnTo>
                <a:lnTo>
                  <a:pt x="2276" y="2364"/>
                </a:lnTo>
                <a:lnTo>
                  <a:pt x="852" y="779"/>
                </a:lnTo>
                <a:lnTo>
                  <a:pt x="847" y="785"/>
                </a:lnTo>
                <a:lnTo>
                  <a:pt x="852" y="785"/>
                </a:lnTo>
                <a:lnTo>
                  <a:pt x="857" y="779"/>
                </a:lnTo>
                <a:lnTo>
                  <a:pt x="852" y="779"/>
                </a:lnTo>
                <a:lnTo>
                  <a:pt x="2276" y="2364"/>
                </a:lnTo>
                <a:lnTo>
                  <a:pt x="863" y="650"/>
                </a:lnTo>
                <a:lnTo>
                  <a:pt x="852" y="650"/>
                </a:lnTo>
                <a:lnTo>
                  <a:pt x="852" y="660"/>
                </a:lnTo>
                <a:lnTo>
                  <a:pt x="852" y="655"/>
                </a:lnTo>
                <a:lnTo>
                  <a:pt x="852" y="660"/>
                </a:lnTo>
                <a:lnTo>
                  <a:pt x="857" y="655"/>
                </a:lnTo>
                <a:lnTo>
                  <a:pt x="863" y="650"/>
                </a:lnTo>
                <a:lnTo>
                  <a:pt x="2276" y="2364"/>
                </a:lnTo>
                <a:lnTo>
                  <a:pt x="847" y="520"/>
                </a:lnTo>
                <a:lnTo>
                  <a:pt x="852" y="520"/>
                </a:lnTo>
                <a:lnTo>
                  <a:pt x="857" y="515"/>
                </a:lnTo>
                <a:lnTo>
                  <a:pt x="847" y="520"/>
                </a:lnTo>
                <a:lnTo>
                  <a:pt x="847" y="525"/>
                </a:lnTo>
                <a:lnTo>
                  <a:pt x="847" y="520"/>
                </a:lnTo>
                <a:lnTo>
                  <a:pt x="2276" y="2364"/>
                </a:lnTo>
                <a:lnTo>
                  <a:pt x="847" y="774"/>
                </a:lnTo>
                <a:lnTo>
                  <a:pt x="847" y="774"/>
                </a:lnTo>
                <a:lnTo>
                  <a:pt x="842" y="774"/>
                </a:lnTo>
                <a:lnTo>
                  <a:pt x="842" y="774"/>
                </a:lnTo>
                <a:lnTo>
                  <a:pt x="847" y="774"/>
                </a:lnTo>
                <a:lnTo>
                  <a:pt x="2276" y="2364"/>
                </a:lnTo>
                <a:lnTo>
                  <a:pt x="894" y="551"/>
                </a:lnTo>
                <a:lnTo>
                  <a:pt x="899" y="551"/>
                </a:lnTo>
                <a:lnTo>
                  <a:pt x="899" y="546"/>
                </a:lnTo>
                <a:lnTo>
                  <a:pt x="894" y="551"/>
                </a:lnTo>
                <a:lnTo>
                  <a:pt x="2276" y="2364"/>
                </a:lnTo>
                <a:lnTo>
                  <a:pt x="904" y="629"/>
                </a:lnTo>
                <a:lnTo>
                  <a:pt x="899" y="634"/>
                </a:lnTo>
                <a:lnTo>
                  <a:pt x="899" y="639"/>
                </a:lnTo>
                <a:lnTo>
                  <a:pt x="904" y="634"/>
                </a:lnTo>
                <a:lnTo>
                  <a:pt x="904" y="629"/>
                </a:lnTo>
                <a:lnTo>
                  <a:pt x="2276" y="2364"/>
                </a:lnTo>
                <a:lnTo>
                  <a:pt x="868" y="889"/>
                </a:lnTo>
                <a:lnTo>
                  <a:pt x="873" y="883"/>
                </a:lnTo>
                <a:lnTo>
                  <a:pt x="878" y="878"/>
                </a:lnTo>
                <a:lnTo>
                  <a:pt x="868" y="878"/>
                </a:lnTo>
                <a:lnTo>
                  <a:pt x="868" y="883"/>
                </a:lnTo>
                <a:lnTo>
                  <a:pt x="863" y="883"/>
                </a:lnTo>
                <a:lnTo>
                  <a:pt x="857" y="889"/>
                </a:lnTo>
                <a:lnTo>
                  <a:pt x="863" y="889"/>
                </a:lnTo>
                <a:lnTo>
                  <a:pt x="868" y="889"/>
                </a:lnTo>
                <a:lnTo>
                  <a:pt x="2276" y="2364"/>
                </a:lnTo>
                <a:lnTo>
                  <a:pt x="894" y="546"/>
                </a:lnTo>
                <a:lnTo>
                  <a:pt x="899" y="540"/>
                </a:lnTo>
                <a:lnTo>
                  <a:pt x="894" y="540"/>
                </a:lnTo>
                <a:lnTo>
                  <a:pt x="894" y="546"/>
                </a:lnTo>
                <a:lnTo>
                  <a:pt x="2276" y="2364"/>
                </a:lnTo>
                <a:lnTo>
                  <a:pt x="889" y="676"/>
                </a:lnTo>
                <a:lnTo>
                  <a:pt x="904" y="665"/>
                </a:lnTo>
                <a:lnTo>
                  <a:pt x="883" y="676"/>
                </a:lnTo>
                <a:lnTo>
                  <a:pt x="889" y="676"/>
                </a:lnTo>
                <a:lnTo>
                  <a:pt x="2276" y="2364"/>
                </a:lnTo>
                <a:lnTo>
                  <a:pt x="883" y="738"/>
                </a:lnTo>
                <a:lnTo>
                  <a:pt x="889" y="738"/>
                </a:lnTo>
                <a:lnTo>
                  <a:pt x="889" y="733"/>
                </a:lnTo>
                <a:lnTo>
                  <a:pt x="883" y="733"/>
                </a:lnTo>
                <a:lnTo>
                  <a:pt x="883" y="738"/>
                </a:lnTo>
                <a:lnTo>
                  <a:pt x="2276" y="2364"/>
                </a:lnTo>
                <a:lnTo>
                  <a:pt x="889" y="577"/>
                </a:lnTo>
                <a:lnTo>
                  <a:pt x="883" y="577"/>
                </a:lnTo>
                <a:lnTo>
                  <a:pt x="878" y="582"/>
                </a:lnTo>
                <a:lnTo>
                  <a:pt x="889" y="577"/>
                </a:lnTo>
                <a:lnTo>
                  <a:pt x="2276" y="2364"/>
                </a:lnTo>
                <a:lnTo>
                  <a:pt x="894" y="727"/>
                </a:lnTo>
                <a:lnTo>
                  <a:pt x="899" y="722"/>
                </a:lnTo>
                <a:lnTo>
                  <a:pt x="889" y="727"/>
                </a:lnTo>
                <a:lnTo>
                  <a:pt x="894" y="727"/>
                </a:lnTo>
                <a:lnTo>
                  <a:pt x="2276" y="2364"/>
                </a:lnTo>
                <a:lnTo>
                  <a:pt x="883" y="707"/>
                </a:lnTo>
                <a:lnTo>
                  <a:pt x="883" y="712"/>
                </a:lnTo>
                <a:lnTo>
                  <a:pt x="889" y="712"/>
                </a:lnTo>
                <a:lnTo>
                  <a:pt x="894" y="712"/>
                </a:lnTo>
                <a:lnTo>
                  <a:pt x="899" y="707"/>
                </a:lnTo>
                <a:lnTo>
                  <a:pt x="899" y="702"/>
                </a:lnTo>
                <a:lnTo>
                  <a:pt x="894" y="702"/>
                </a:lnTo>
                <a:lnTo>
                  <a:pt x="889" y="702"/>
                </a:lnTo>
                <a:lnTo>
                  <a:pt x="889" y="707"/>
                </a:lnTo>
                <a:lnTo>
                  <a:pt x="883" y="707"/>
                </a:lnTo>
                <a:lnTo>
                  <a:pt x="2276" y="2364"/>
                </a:lnTo>
                <a:lnTo>
                  <a:pt x="1164" y="281"/>
                </a:lnTo>
                <a:lnTo>
                  <a:pt x="1164" y="286"/>
                </a:lnTo>
                <a:lnTo>
                  <a:pt x="1169" y="286"/>
                </a:lnTo>
                <a:lnTo>
                  <a:pt x="1174" y="286"/>
                </a:lnTo>
                <a:lnTo>
                  <a:pt x="1180" y="281"/>
                </a:lnTo>
                <a:lnTo>
                  <a:pt x="1185" y="281"/>
                </a:lnTo>
                <a:lnTo>
                  <a:pt x="1185" y="276"/>
                </a:lnTo>
                <a:lnTo>
                  <a:pt x="1190" y="270"/>
                </a:lnTo>
                <a:lnTo>
                  <a:pt x="1185" y="265"/>
                </a:lnTo>
                <a:lnTo>
                  <a:pt x="1174" y="270"/>
                </a:lnTo>
                <a:lnTo>
                  <a:pt x="1169" y="276"/>
                </a:lnTo>
                <a:lnTo>
                  <a:pt x="1164" y="276"/>
                </a:lnTo>
                <a:lnTo>
                  <a:pt x="1169" y="276"/>
                </a:lnTo>
                <a:lnTo>
                  <a:pt x="1164" y="281"/>
                </a:lnTo>
                <a:lnTo>
                  <a:pt x="2276" y="2364"/>
                </a:lnTo>
                <a:lnTo>
                  <a:pt x="1154" y="426"/>
                </a:lnTo>
                <a:lnTo>
                  <a:pt x="1159" y="426"/>
                </a:lnTo>
                <a:lnTo>
                  <a:pt x="1159" y="421"/>
                </a:lnTo>
                <a:lnTo>
                  <a:pt x="1164" y="421"/>
                </a:lnTo>
                <a:lnTo>
                  <a:pt x="1164" y="416"/>
                </a:lnTo>
                <a:lnTo>
                  <a:pt x="1159" y="416"/>
                </a:lnTo>
                <a:lnTo>
                  <a:pt x="1154" y="426"/>
                </a:lnTo>
                <a:lnTo>
                  <a:pt x="2276" y="2364"/>
                </a:lnTo>
                <a:lnTo>
                  <a:pt x="1128" y="364"/>
                </a:lnTo>
                <a:lnTo>
                  <a:pt x="1138" y="359"/>
                </a:lnTo>
                <a:lnTo>
                  <a:pt x="1148" y="348"/>
                </a:lnTo>
                <a:lnTo>
                  <a:pt x="1143" y="353"/>
                </a:lnTo>
                <a:lnTo>
                  <a:pt x="1143" y="348"/>
                </a:lnTo>
                <a:lnTo>
                  <a:pt x="1133" y="348"/>
                </a:lnTo>
                <a:lnTo>
                  <a:pt x="1128" y="364"/>
                </a:lnTo>
                <a:lnTo>
                  <a:pt x="2276" y="2364"/>
                </a:lnTo>
                <a:lnTo>
                  <a:pt x="1117" y="681"/>
                </a:lnTo>
                <a:lnTo>
                  <a:pt x="1117" y="686"/>
                </a:lnTo>
                <a:lnTo>
                  <a:pt x="1122" y="686"/>
                </a:lnTo>
                <a:lnTo>
                  <a:pt x="1128" y="686"/>
                </a:lnTo>
                <a:lnTo>
                  <a:pt x="1138" y="676"/>
                </a:lnTo>
                <a:lnTo>
                  <a:pt x="1138" y="670"/>
                </a:lnTo>
                <a:lnTo>
                  <a:pt x="1133" y="670"/>
                </a:lnTo>
                <a:lnTo>
                  <a:pt x="1117" y="676"/>
                </a:lnTo>
                <a:lnTo>
                  <a:pt x="1117" y="681"/>
                </a:lnTo>
                <a:lnTo>
                  <a:pt x="2276" y="2364"/>
                </a:lnTo>
                <a:lnTo>
                  <a:pt x="1096" y="743"/>
                </a:lnTo>
                <a:lnTo>
                  <a:pt x="1091" y="753"/>
                </a:lnTo>
                <a:lnTo>
                  <a:pt x="1091" y="748"/>
                </a:lnTo>
                <a:lnTo>
                  <a:pt x="1091" y="753"/>
                </a:lnTo>
                <a:lnTo>
                  <a:pt x="1091" y="759"/>
                </a:lnTo>
                <a:lnTo>
                  <a:pt x="1096" y="759"/>
                </a:lnTo>
                <a:lnTo>
                  <a:pt x="1091" y="759"/>
                </a:lnTo>
                <a:lnTo>
                  <a:pt x="1096" y="759"/>
                </a:lnTo>
                <a:lnTo>
                  <a:pt x="1096" y="753"/>
                </a:lnTo>
                <a:lnTo>
                  <a:pt x="1102" y="759"/>
                </a:lnTo>
                <a:lnTo>
                  <a:pt x="1107" y="759"/>
                </a:lnTo>
                <a:lnTo>
                  <a:pt x="1112" y="753"/>
                </a:lnTo>
                <a:lnTo>
                  <a:pt x="1117" y="753"/>
                </a:lnTo>
                <a:lnTo>
                  <a:pt x="1112" y="748"/>
                </a:lnTo>
                <a:lnTo>
                  <a:pt x="1107" y="748"/>
                </a:lnTo>
                <a:lnTo>
                  <a:pt x="1112" y="743"/>
                </a:lnTo>
                <a:lnTo>
                  <a:pt x="1107" y="743"/>
                </a:lnTo>
                <a:lnTo>
                  <a:pt x="1096" y="743"/>
                </a:lnTo>
                <a:lnTo>
                  <a:pt x="2276" y="2364"/>
                </a:lnTo>
                <a:lnTo>
                  <a:pt x="1133" y="774"/>
                </a:lnTo>
                <a:lnTo>
                  <a:pt x="1128" y="774"/>
                </a:lnTo>
                <a:lnTo>
                  <a:pt x="1133" y="774"/>
                </a:lnTo>
                <a:lnTo>
                  <a:pt x="1133" y="774"/>
                </a:lnTo>
                <a:lnTo>
                  <a:pt x="2276" y="2364"/>
                </a:lnTo>
                <a:lnTo>
                  <a:pt x="1154" y="530"/>
                </a:lnTo>
                <a:lnTo>
                  <a:pt x="1148" y="530"/>
                </a:lnTo>
                <a:lnTo>
                  <a:pt x="1148" y="535"/>
                </a:lnTo>
                <a:lnTo>
                  <a:pt x="1154" y="535"/>
                </a:lnTo>
                <a:lnTo>
                  <a:pt x="1159" y="530"/>
                </a:lnTo>
                <a:lnTo>
                  <a:pt x="1164" y="530"/>
                </a:lnTo>
                <a:lnTo>
                  <a:pt x="1164" y="525"/>
                </a:lnTo>
                <a:lnTo>
                  <a:pt x="1164" y="520"/>
                </a:lnTo>
                <a:lnTo>
                  <a:pt x="1159" y="525"/>
                </a:lnTo>
                <a:lnTo>
                  <a:pt x="1148" y="530"/>
                </a:lnTo>
                <a:lnTo>
                  <a:pt x="1154" y="530"/>
                </a:lnTo>
                <a:lnTo>
                  <a:pt x="2276" y="2364"/>
                </a:lnTo>
                <a:lnTo>
                  <a:pt x="1143" y="447"/>
                </a:lnTo>
                <a:lnTo>
                  <a:pt x="1148" y="442"/>
                </a:lnTo>
                <a:lnTo>
                  <a:pt x="1148" y="447"/>
                </a:lnTo>
                <a:lnTo>
                  <a:pt x="1154" y="442"/>
                </a:lnTo>
                <a:lnTo>
                  <a:pt x="1148" y="442"/>
                </a:lnTo>
                <a:lnTo>
                  <a:pt x="1143" y="447"/>
                </a:lnTo>
                <a:lnTo>
                  <a:pt x="2276" y="2364"/>
                </a:lnTo>
                <a:lnTo>
                  <a:pt x="982" y="598"/>
                </a:lnTo>
                <a:lnTo>
                  <a:pt x="977" y="603"/>
                </a:lnTo>
                <a:lnTo>
                  <a:pt x="982" y="603"/>
                </a:lnTo>
                <a:lnTo>
                  <a:pt x="977" y="603"/>
                </a:lnTo>
                <a:lnTo>
                  <a:pt x="982" y="603"/>
                </a:lnTo>
                <a:lnTo>
                  <a:pt x="982" y="598"/>
                </a:lnTo>
                <a:lnTo>
                  <a:pt x="2276" y="2364"/>
                </a:lnTo>
                <a:lnTo>
                  <a:pt x="982" y="447"/>
                </a:lnTo>
                <a:lnTo>
                  <a:pt x="987" y="447"/>
                </a:lnTo>
                <a:lnTo>
                  <a:pt x="987" y="452"/>
                </a:lnTo>
                <a:lnTo>
                  <a:pt x="992" y="447"/>
                </a:lnTo>
                <a:lnTo>
                  <a:pt x="1008" y="437"/>
                </a:lnTo>
                <a:lnTo>
                  <a:pt x="1008" y="431"/>
                </a:lnTo>
                <a:lnTo>
                  <a:pt x="1013" y="426"/>
                </a:lnTo>
                <a:lnTo>
                  <a:pt x="1029" y="421"/>
                </a:lnTo>
                <a:lnTo>
                  <a:pt x="1024" y="416"/>
                </a:lnTo>
                <a:lnTo>
                  <a:pt x="1013" y="426"/>
                </a:lnTo>
                <a:lnTo>
                  <a:pt x="1003" y="431"/>
                </a:lnTo>
                <a:lnTo>
                  <a:pt x="992" y="437"/>
                </a:lnTo>
                <a:lnTo>
                  <a:pt x="987" y="437"/>
                </a:lnTo>
                <a:lnTo>
                  <a:pt x="987" y="442"/>
                </a:lnTo>
                <a:lnTo>
                  <a:pt x="982" y="447"/>
                </a:lnTo>
                <a:lnTo>
                  <a:pt x="2276" y="2364"/>
                </a:lnTo>
                <a:lnTo>
                  <a:pt x="1102" y="374"/>
                </a:lnTo>
                <a:lnTo>
                  <a:pt x="1107" y="374"/>
                </a:lnTo>
                <a:lnTo>
                  <a:pt x="1102" y="369"/>
                </a:lnTo>
                <a:lnTo>
                  <a:pt x="1096" y="374"/>
                </a:lnTo>
                <a:lnTo>
                  <a:pt x="1102" y="374"/>
                </a:lnTo>
                <a:lnTo>
                  <a:pt x="1096" y="374"/>
                </a:lnTo>
                <a:lnTo>
                  <a:pt x="1096" y="379"/>
                </a:lnTo>
                <a:lnTo>
                  <a:pt x="1102" y="374"/>
                </a:lnTo>
                <a:lnTo>
                  <a:pt x="2276" y="2364"/>
                </a:lnTo>
                <a:lnTo>
                  <a:pt x="1039" y="281"/>
                </a:lnTo>
                <a:lnTo>
                  <a:pt x="1039" y="286"/>
                </a:lnTo>
                <a:lnTo>
                  <a:pt x="1044" y="286"/>
                </a:lnTo>
                <a:lnTo>
                  <a:pt x="1055" y="281"/>
                </a:lnTo>
                <a:lnTo>
                  <a:pt x="1060" y="276"/>
                </a:lnTo>
                <a:lnTo>
                  <a:pt x="1060" y="270"/>
                </a:lnTo>
                <a:lnTo>
                  <a:pt x="1055" y="265"/>
                </a:lnTo>
                <a:lnTo>
                  <a:pt x="1044" y="270"/>
                </a:lnTo>
                <a:lnTo>
                  <a:pt x="1039" y="276"/>
                </a:lnTo>
                <a:lnTo>
                  <a:pt x="1039" y="281"/>
                </a:lnTo>
                <a:lnTo>
                  <a:pt x="2276" y="2364"/>
                </a:lnTo>
                <a:lnTo>
                  <a:pt x="1013" y="369"/>
                </a:lnTo>
                <a:lnTo>
                  <a:pt x="1024" y="369"/>
                </a:lnTo>
                <a:lnTo>
                  <a:pt x="1029" y="369"/>
                </a:lnTo>
                <a:lnTo>
                  <a:pt x="1029" y="364"/>
                </a:lnTo>
                <a:lnTo>
                  <a:pt x="1034" y="364"/>
                </a:lnTo>
                <a:lnTo>
                  <a:pt x="1039" y="353"/>
                </a:lnTo>
                <a:lnTo>
                  <a:pt x="1034" y="353"/>
                </a:lnTo>
                <a:lnTo>
                  <a:pt x="1029" y="353"/>
                </a:lnTo>
                <a:lnTo>
                  <a:pt x="1024" y="359"/>
                </a:lnTo>
                <a:lnTo>
                  <a:pt x="1013" y="364"/>
                </a:lnTo>
                <a:lnTo>
                  <a:pt x="1013" y="369"/>
                </a:lnTo>
                <a:lnTo>
                  <a:pt x="2276" y="2364"/>
                </a:lnTo>
                <a:lnTo>
                  <a:pt x="998" y="426"/>
                </a:lnTo>
                <a:lnTo>
                  <a:pt x="992" y="426"/>
                </a:lnTo>
                <a:lnTo>
                  <a:pt x="1003" y="421"/>
                </a:lnTo>
                <a:lnTo>
                  <a:pt x="998" y="421"/>
                </a:lnTo>
                <a:lnTo>
                  <a:pt x="998" y="426"/>
                </a:lnTo>
                <a:lnTo>
                  <a:pt x="2276" y="2364"/>
                </a:lnTo>
                <a:lnTo>
                  <a:pt x="1133" y="748"/>
                </a:lnTo>
                <a:lnTo>
                  <a:pt x="1133" y="753"/>
                </a:lnTo>
                <a:lnTo>
                  <a:pt x="1138" y="753"/>
                </a:lnTo>
                <a:lnTo>
                  <a:pt x="1143" y="748"/>
                </a:lnTo>
                <a:lnTo>
                  <a:pt x="1148" y="748"/>
                </a:lnTo>
                <a:lnTo>
                  <a:pt x="1148" y="743"/>
                </a:lnTo>
                <a:lnTo>
                  <a:pt x="1154" y="743"/>
                </a:lnTo>
                <a:lnTo>
                  <a:pt x="1159" y="738"/>
                </a:lnTo>
                <a:lnTo>
                  <a:pt x="1159" y="733"/>
                </a:lnTo>
                <a:lnTo>
                  <a:pt x="1143" y="738"/>
                </a:lnTo>
                <a:lnTo>
                  <a:pt x="1138" y="743"/>
                </a:lnTo>
                <a:lnTo>
                  <a:pt x="1133" y="748"/>
                </a:lnTo>
                <a:lnTo>
                  <a:pt x="2276" y="2364"/>
                </a:lnTo>
                <a:lnTo>
                  <a:pt x="967" y="977"/>
                </a:lnTo>
                <a:lnTo>
                  <a:pt x="956" y="982"/>
                </a:lnTo>
                <a:lnTo>
                  <a:pt x="951" y="987"/>
                </a:lnTo>
                <a:lnTo>
                  <a:pt x="956" y="987"/>
                </a:lnTo>
                <a:lnTo>
                  <a:pt x="961" y="987"/>
                </a:lnTo>
                <a:lnTo>
                  <a:pt x="967" y="982"/>
                </a:lnTo>
                <a:lnTo>
                  <a:pt x="967" y="977"/>
                </a:lnTo>
                <a:lnTo>
                  <a:pt x="2276" y="2364"/>
                </a:lnTo>
                <a:lnTo>
                  <a:pt x="930" y="925"/>
                </a:lnTo>
                <a:lnTo>
                  <a:pt x="935" y="925"/>
                </a:lnTo>
                <a:lnTo>
                  <a:pt x="935" y="920"/>
                </a:lnTo>
                <a:lnTo>
                  <a:pt x="935" y="925"/>
                </a:lnTo>
                <a:lnTo>
                  <a:pt x="946" y="925"/>
                </a:lnTo>
                <a:lnTo>
                  <a:pt x="951" y="920"/>
                </a:lnTo>
                <a:lnTo>
                  <a:pt x="951" y="915"/>
                </a:lnTo>
                <a:lnTo>
                  <a:pt x="961" y="904"/>
                </a:lnTo>
                <a:lnTo>
                  <a:pt x="956" y="904"/>
                </a:lnTo>
                <a:lnTo>
                  <a:pt x="946" y="915"/>
                </a:lnTo>
                <a:lnTo>
                  <a:pt x="930" y="925"/>
                </a:lnTo>
                <a:lnTo>
                  <a:pt x="2276" y="2364"/>
                </a:lnTo>
                <a:lnTo>
                  <a:pt x="967" y="831"/>
                </a:lnTo>
                <a:lnTo>
                  <a:pt x="967" y="837"/>
                </a:lnTo>
                <a:lnTo>
                  <a:pt x="972" y="837"/>
                </a:lnTo>
                <a:lnTo>
                  <a:pt x="977" y="831"/>
                </a:lnTo>
                <a:lnTo>
                  <a:pt x="982" y="826"/>
                </a:lnTo>
                <a:lnTo>
                  <a:pt x="977" y="821"/>
                </a:lnTo>
                <a:lnTo>
                  <a:pt x="972" y="826"/>
                </a:lnTo>
                <a:lnTo>
                  <a:pt x="967" y="831"/>
                </a:lnTo>
                <a:lnTo>
                  <a:pt x="2276" y="2364"/>
                </a:lnTo>
                <a:lnTo>
                  <a:pt x="946" y="1034"/>
                </a:lnTo>
                <a:lnTo>
                  <a:pt x="935" y="1034"/>
                </a:lnTo>
                <a:lnTo>
                  <a:pt x="925" y="1034"/>
                </a:lnTo>
                <a:lnTo>
                  <a:pt x="920" y="1039"/>
                </a:lnTo>
                <a:lnTo>
                  <a:pt x="915" y="1039"/>
                </a:lnTo>
                <a:lnTo>
                  <a:pt x="915" y="1044"/>
                </a:lnTo>
                <a:lnTo>
                  <a:pt x="904" y="1050"/>
                </a:lnTo>
                <a:lnTo>
                  <a:pt x="909" y="1050"/>
                </a:lnTo>
                <a:lnTo>
                  <a:pt x="899" y="1055"/>
                </a:lnTo>
                <a:lnTo>
                  <a:pt x="894" y="1065"/>
                </a:lnTo>
                <a:lnTo>
                  <a:pt x="899" y="1065"/>
                </a:lnTo>
                <a:lnTo>
                  <a:pt x="894" y="1065"/>
                </a:lnTo>
                <a:lnTo>
                  <a:pt x="899" y="1065"/>
                </a:lnTo>
                <a:lnTo>
                  <a:pt x="894" y="1070"/>
                </a:lnTo>
                <a:lnTo>
                  <a:pt x="899" y="1070"/>
                </a:lnTo>
                <a:lnTo>
                  <a:pt x="904" y="1070"/>
                </a:lnTo>
                <a:lnTo>
                  <a:pt x="909" y="1070"/>
                </a:lnTo>
                <a:lnTo>
                  <a:pt x="904" y="1076"/>
                </a:lnTo>
                <a:lnTo>
                  <a:pt x="915" y="1065"/>
                </a:lnTo>
                <a:lnTo>
                  <a:pt x="915" y="1070"/>
                </a:lnTo>
                <a:lnTo>
                  <a:pt x="920" y="1065"/>
                </a:lnTo>
                <a:lnTo>
                  <a:pt x="930" y="1055"/>
                </a:lnTo>
                <a:lnTo>
                  <a:pt x="935" y="1050"/>
                </a:lnTo>
                <a:lnTo>
                  <a:pt x="946" y="1044"/>
                </a:lnTo>
                <a:lnTo>
                  <a:pt x="946" y="1039"/>
                </a:lnTo>
                <a:lnTo>
                  <a:pt x="946" y="1034"/>
                </a:lnTo>
                <a:lnTo>
                  <a:pt x="2276" y="2364"/>
                </a:lnTo>
                <a:lnTo>
                  <a:pt x="899" y="748"/>
                </a:lnTo>
                <a:lnTo>
                  <a:pt x="894" y="753"/>
                </a:lnTo>
                <a:lnTo>
                  <a:pt x="894" y="748"/>
                </a:lnTo>
                <a:lnTo>
                  <a:pt x="899" y="743"/>
                </a:lnTo>
                <a:lnTo>
                  <a:pt x="894" y="743"/>
                </a:lnTo>
                <a:lnTo>
                  <a:pt x="889" y="743"/>
                </a:lnTo>
                <a:lnTo>
                  <a:pt x="883" y="748"/>
                </a:lnTo>
                <a:lnTo>
                  <a:pt x="878" y="753"/>
                </a:lnTo>
                <a:lnTo>
                  <a:pt x="878" y="759"/>
                </a:lnTo>
                <a:lnTo>
                  <a:pt x="883" y="759"/>
                </a:lnTo>
                <a:lnTo>
                  <a:pt x="889" y="759"/>
                </a:lnTo>
                <a:lnTo>
                  <a:pt x="889" y="753"/>
                </a:lnTo>
                <a:lnTo>
                  <a:pt x="889" y="759"/>
                </a:lnTo>
                <a:lnTo>
                  <a:pt x="889" y="753"/>
                </a:lnTo>
                <a:lnTo>
                  <a:pt x="894" y="753"/>
                </a:lnTo>
                <a:lnTo>
                  <a:pt x="899" y="748"/>
                </a:lnTo>
                <a:lnTo>
                  <a:pt x="2276" y="2364"/>
                </a:lnTo>
                <a:lnTo>
                  <a:pt x="868" y="1003"/>
                </a:lnTo>
                <a:lnTo>
                  <a:pt x="873" y="998"/>
                </a:lnTo>
                <a:lnTo>
                  <a:pt x="878" y="998"/>
                </a:lnTo>
                <a:lnTo>
                  <a:pt x="878" y="992"/>
                </a:lnTo>
                <a:lnTo>
                  <a:pt x="878" y="987"/>
                </a:lnTo>
                <a:lnTo>
                  <a:pt x="873" y="987"/>
                </a:lnTo>
                <a:lnTo>
                  <a:pt x="868" y="987"/>
                </a:lnTo>
                <a:lnTo>
                  <a:pt x="863" y="992"/>
                </a:lnTo>
                <a:lnTo>
                  <a:pt x="857" y="998"/>
                </a:lnTo>
                <a:lnTo>
                  <a:pt x="857" y="1003"/>
                </a:lnTo>
                <a:lnTo>
                  <a:pt x="863" y="1003"/>
                </a:lnTo>
                <a:lnTo>
                  <a:pt x="868" y="1003"/>
                </a:lnTo>
                <a:lnTo>
                  <a:pt x="2276" y="2364"/>
                </a:lnTo>
                <a:lnTo>
                  <a:pt x="878" y="1039"/>
                </a:lnTo>
                <a:lnTo>
                  <a:pt x="878" y="1034"/>
                </a:lnTo>
                <a:lnTo>
                  <a:pt x="873" y="1034"/>
                </a:lnTo>
                <a:lnTo>
                  <a:pt x="873" y="1039"/>
                </a:lnTo>
                <a:lnTo>
                  <a:pt x="878" y="1039"/>
                </a:lnTo>
                <a:lnTo>
                  <a:pt x="2276" y="2364"/>
                </a:lnTo>
                <a:lnTo>
                  <a:pt x="889" y="821"/>
                </a:lnTo>
                <a:lnTo>
                  <a:pt x="878" y="826"/>
                </a:lnTo>
                <a:lnTo>
                  <a:pt x="878" y="831"/>
                </a:lnTo>
                <a:lnTo>
                  <a:pt x="878" y="837"/>
                </a:lnTo>
                <a:lnTo>
                  <a:pt x="883" y="837"/>
                </a:lnTo>
                <a:lnTo>
                  <a:pt x="889" y="831"/>
                </a:lnTo>
                <a:lnTo>
                  <a:pt x="889" y="826"/>
                </a:lnTo>
                <a:lnTo>
                  <a:pt x="889" y="821"/>
                </a:lnTo>
                <a:lnTo>
                  <a:pt x="2276" y="2364"/>
                </a:lnTo>
                <a:lnTo>
                  <a:pt x="837" y="946"/>
                </a:lnTo>
                <a:lnTo>
                  <a:pt x="842" y="946"/>
                </a:lnTo>
                <a:lnTo>
                  <a:pt x="847" y="946"/>
                </a:lnTo>
                <a:lnTo>
                  <a:pt x="857" y="940"/>
                </a:lnTo>
                <a:lnTo>
                  <a:pt x="863" y="925"/>
                </a:lnTo>
                <a:lnTo>
                  <a:pt x="868" y="920"/>
                </a:lnTo>
                <a:lnTo>
                  <a:pt x="857" y="925"/>
                </a:lnTo>
                <a:lnTo>
                  <a:pt x="863" y="925"/>
                </a:lnTo>
                <a:lnTo>
                  <a:pt x="857" y="925"/>
                </a:lnTo>
                <a:lnTo>
                  <a:pt x="847" y="935"/>
                </a:lnTo>
                <a:lnTo>
                  <a:pt x="842" y="940"/>
                </a:lnTo>
                <a:lnTo>
                  <a:pt x="837" y="946"/>
                </a:lnTo>
                <a:lnTo>
                  <a:pt x="2276" y="2364"/>
                </a:lnTo>
                <a:lnTo>
                  <a:pt x="1076" y="873"/>
                </a:lnTo>
                <a:lnTo>
                  <a:pt x="1081" y="868"/>
                </a:lnTo>
                <a:lnTo>
                  <a:pt x="1086" y="868"/>
                </a:lnTo>
                <a:lnTo>
                  <a:pt x="1086" y="863"/>
                </a:lnTo>
                <a:lnTo>
                  <a:pt x="1076" y="863"/>
                </a:lnTo>
                <a:lnTo>
                  <a:pt x="1081" y="857"/>
                </a:lnTo>
                <a:lnTo>
                  <a:pt x="1076" y="852"/>
                </a:lnTo>
                <a:lnTo>
                  <a:pt x="1076" y="847"/>
                </a:lnTo>
                <a:lnTo>
                  <a:pt x="1065" y="852"/>
                </a:lnTo>
                <a:lnTo>
                  <a:pt x="1060" y="857"/>
                </a:lnTo>
                <a:lnTo>
                  <a:pt x="1050" y="863"/>
                </a:lnTo>
                <a:lnTo>
                  <a:pt x="1055" y="863"/>
                </a:lnTo>
                <a:lnTo>
                  <a:pt x="1050" y="868"/>
                </a:lnTo>
                <a:lnTo>
                  <a:pt x="1055" y="868"/>
                </a:lnTo>
                <a:lnTo>
                  <a:pt x="1050" y="868"/>
                </a:lnTo>
                <a:lnTo>
                  <a:pt x="1055" y="873"/>
                </a:lnTo>
                <a:lnTo>
                  <a:pt x="1050" y="873"/>
                </a:lnTo>
                <a:lnTo>
                  <a:pt x="1055" y="873"/>
                </a:lnTo>
                <a:lnTo>
                  <a:pt x="1060" y="873"/>
                </a:lnTo>
                <a:lnTo>
                  <a:pt x="1055" y="873"/>
                </a:lnTo>
                <a:lnTo>
                  <a:pt x="1060" y="873"/>
                </a:lnTo>
                <a:lnTo>
                  <a:pt x="1065" y="873"/>
                </a:lnTo>
                <a:lnTo>
                  <a:pt x="1065" y="878"/>
                </a:lnTo>
                <a:lnTo>
                  <a:pt x="1070" y="873"/>
                </a:lnTo>
                <a:lnTo>
                  <a:pt x="1076" y="878"/>
                </a:lnTo>
                <a:lnTo>
                  <a:pt x="1076" y="873"/>
                </a:lnTo>
                <a:lnTo>
                  <a:pt x="2276" y="2364"/>
                </a:lnTo>
                <a:lnTo>
                  <a:pt x="1024" y="1008"/>
                </a:lnTo>
                <a:lnTo>
                  <a:pt x="1029" y="1008"/>
                </a:lnTo>
                <a:lnTo>
                  <a:pt x="1029" y="1003"/>
                </a:lnTo>
                <a:lnTo>
                  <a:pt x="1024" y="1008"/>
                </a:lnTo>
                <a:lnTo>
                  <a:pt x="2276" y="2364"/>
                </a:lnTo>
                <a:lnTo>
                  <a:pt x="1122" y="987"/>
                </a:lnTo>
                <a:lnTo>
                  <a:pt x="1117" y="982"/>
                </a:lnTo>
                <a:lnTo>
                  <a:pt x="1107" y="982"/>
                </a:lnTo>
                <a:lnTo>
                  <a:pt x="1096" y="987"/>
                </a:lnTo>
                <a:lnTo>
                  <a:pt x="1102" y="987"/>
                </a:lnTo>
                <a:lnTo>
                  <a:pt x="1096" y="992"/>
                </a:lnTo>
                <a:lnTo>
                  <a:pt x="1091" y="998"/>
                </a:lnTo>
                <a:lnTo>
                  <a:pt x="1096" y="998"/>
                </a:lnTo>
                <a:lnTo>
                  <a:pt x="1091" y="1003"/>
                </a:lnTo>
                <a:lnTo>
                  <a:pt x="1096" y="998"/>
                </a:lnTo>
                <a:lnTo>
                  <a:pt x="1096" y="1003"/>
                </a:lnTo>
                <a:lnTo>
                  <a:pt x="1096" y="998"/>
                </a:lnTo>
                <a:lnTo>
                  <a:pt x="1102" y="1003"/>
                </a:lnTo>
                <a:lnTo>
                  <a:pt x="1107" y="998"/>
                </a:lnTo>
                <a:lnTo>
                  <a:pt x="1107" y="1003"/>
                </a:lnTo>
                <a:lnTo>
                  <a:pt x="1107" y="998"/>
                </a:lnTo>
                <a:lnTo>
                  <a:pt x="1112" y="998"/>
                </a:lnTo>
                <a:lnTo>
                  <a:pt x="1117" y="987"/>
                </a:lnTo>
                <a:lnTo>
                  <a:pt x="1122" y="987"/>
                </a:lnTo>
                <a:lnTo>
                  <a:pt x="2276" y="2364"/>
                </a:lnTo>
                <a:lnTo>
                  <a:pt x="992" y="1008"/>
                </a:lnTo>
                <a:lnTo>
                  <a:pt x="998" y="1008"/>
                </a:lnTo>
                <a:lnTo>
                  <a:pt x="998" y="1003"/>
                </a:lnTo>
                <a:lnTo>
                  <a:pt x="987" y="1008"/>
                </a:lnTo>
                <a:lnTo>
                  <a:pt x="987" y="1013"/>
                </a:lnTo>
                <a:lnTo>
                  <a:pt x="992" y="1008"/>
                </a:lnTo>
                <a:lnTo>
                  <a:pt x="987" y="1013"/>
                </a:lnTo>
                <a:lnTo>
                  <a:pt x="992" y="1008"/>
                </a:lnTo>
                <a:lnTo>
                  <a:pt x="2276" y="2364"/>
                </a:lnTo>
                <a:lnTo>
                  <a:pt x="987" y="987"/>
                </a:lnTo>
                <a:lnTo>
                  <a:pt x="992" y="982"/>
                </a:lnTo>
                <a:lnTo>
                  <a:pt x="992" y="977"/>
                </a:lnTo>
                <a:lnTo>
                  <a:pt x="987" y="977"/>
                </a:lnTo>
                <a:lnTo>
                  <a:pt x="982" y="982"/>
                </a:lnTo>
                <a:lnTo>
                  <a:pt x="982" y="987"/>
                </a:lnTo>
                <a:lnTo>
                  <a:pt x="987" y="987"/>
                </a:lnTo>
                <a:lnTo>
                  <a:pt x="2276" y="2364"/>
                </a:lnTo>
                <a:lnTo>
                  <a:pt x="998" y="883"/>
                </a:lnTo>
                <a:lnTo>
                  <a:pt x="987" y="883"/>
                </a:lnTo>
                <a:lnTo>
                  <a:pt x="972" y="894"/>
                </a:lnTo>
                <a:lnTo>
                  <a:pt x="972" y="899"/>
                </a:lnTo>
                <a:lnTo>
                  <a:pt x="977" y="904"/>
                </a:lnTo>
                <a:lnTo>
                  <a:pt x="972" y="915"/>
                </a:lnTo>
                <a:lnTo>
                  <a:pt x="977" y="904"/>
                </a:lnTo>
                <a:lnTo>
                  <a:pt x="977" y="909"/>
                </a:lnTo>
                <a:lnTo>
                  <a:pt x="982" y="909"/>
                </a:lnTo>
                <a:lnTo>
                  <a:pt x="982" y="915"/>
                </a:lnTo>
                <a:lnTo>
                  <a:pt x="982" y="909"/>
                </a:lnTo>
                <a:lnTo>
                  <a:pt x="987" y="909"/>
                </a:lnTo>
                <a:lnTo>
                  <a:pt x="992" y="899"/>
                </a:lnTo>
                <a:lnTo>
                  <a:pt x="998" y="899"/>
                </a:lnTo>
                <a:lnTo>
                  <a:pt x="1003" y="894"/>
                </a:lnTo>
                <a:lnTo>
                  <a:pt x="1003" y="889"/>
                </a:lnTo>
                <a:lnTo>
                  <a:pt x="998" y="883"/>
                </a:lnTo>
                <a:lnTo>
                  <a:pt x="2276" y="2364"/>
                </a:lnTo>
                <a:lnTo>
                  <a:pt x="1018" y="863"/>
                </a:lnTo>
                <a:lnTo>
                  <a:pt x="1018" y="857"/>
                </a:lnTo>
                <a:lnTo>
                  <a:pt x="1013" y="857"/>
                </a:lnTo>
                <a:lnTo>
                  <a:pt x="1008" y="857"/>
                </a:lnTo>
                <a:lnTo>
                  <a:pt x="1003" y="863"/>
                </a:lnTo>
                <a:lnTo>
                  <a:pt x="998" y="863"/>
                </a:lnTo>
                <a:lnTo>
                  <a:pt x="992" y="868"/>
                </a:lnTo>
                <a:lnTo>
                  <a:pt x="998" y="873"/>
                </a:lnTo>
                <a:lnTo>
                  <a:pt x="987" y="878"/>
                </a:lnTo>
                <a:lnTo>
                  <a:pt x="992" y="878"/>
                </a:lnTo>
                <a:lnTo>
                  <a:pt x="992" y="873"/>
                </a:lnTo>
                <a:lnTo>
                  <a:pt x="992" y="878"/>
                </a:lnTo>
                <a:lnTo>
                  <a:pt x="998" y="878"/>
                </a:lnTo>
                <a:lnTo>
                  <a:pt x="1003" y="878"/>
                </a:lnTo>
                <a:lnTo>
                  <a:pt x="1008" y="878"/>
                </a:lnTo>
                <a:lnTo>
                  <a:pt x="1013" y="868"/>
                </a:lnTo>
                <a:lnTo>
                  <a:pt x="1018" y="868"/>
                </a:lnTo>
                <a:lnTo>
                  <a:pt x="1018" y="863"/>
                </a:lnTo>
                <a:lnTo>
                  <a:pt x="2276" y="2364"/>
                </a:lnTo>
                <a:lnTo>
                  <a:pt x="1018" y="1008"/>
                </a:lnTo>
                <a:lnTo>
                  <a:pt x="1018" y="1003"/>
                </a:lnTo>
                <a:lnTo>
                  <a:pt x="1008" y="1013"/>
                </a:lnTo>
                <a:lnTo>
                  <a:pt x="1013" y="1013"/>
                </a:lnTo>
                <a:lnTo>
                  <a:pt x="1008" y="1013"/>
                </a:lnTo>
                <a:lnTo>
                  <a:pt x="1018" y="1008"/>
                </a:lnTo>
                <a:lnTo>
                  <a:pt x="2276" y="2364"/>
                </a:lnTo>
                <a:lnTo>
                  <a:pt x="925" y="847"/>
                </a:lnTo>
                <a:lnTo>
                  <a:pt x="920" y="847"/>
                </a:lnTo>
                <a:lnTo>
                  <a:pt x="920" y="852"/>
                </a:lnTo>
                <a:lnTo>
                  <a:pt x="915" y="852"/>
                </a:lnTo>
                <a:lnTo>
                  <a:pt x="925" y="847"/>
                </a:lnTo>
                <a:lnTo>
                  <a:pt x="2276" y="2364"/>
                </a:lnTo>
                <a:lnTo>
                  <a:pt x="946" y="624"/>
                </a:lnTo>
                <a:lnTo>
                  <a:pt x="951" y="618"/>
                </a:lnTo>
                <a:lnTo>
                  <a:pt x="946" y="618"/>
                </a:lnTo>
                <a:lnTo>
                  <a:pt x="946" y="624"/>
                </a:lnTo>
                <a:lnTo>
                  <a:pt x="2276" y="2364"/>
                </a:lnTo>
                <a:lnTo>
                  <a:pt x="909" y="483"/>
                </a:lnTo>
                <a:lnTo>
                  <a:pt x="904" y="483"/>
                </a:lnTo>
                <a:lnTo>
                  <a:pt x="899" y="489"/>
                </a:lnTo>
                <a:lnTo>
                  <a:pt x="904" y="483"/>
                </a:lnTo>
                <a:lnTo>
                  <a:pt x="899" y="489"/>
                </a:lnTo>
                <a:lnTo>
                  <a:pt x="909" y="483"/>
                </a:lnTo>
                <a:lnTo>
                  <a:pt x="2276" y="2364"/>
                </a:lnTo>
                <a:lnTo>
                  <a:pt x="904" y="909"/>
                </a:lnTo>
                <a:lnTo>
                  <a:pt x="909" y="909"/>
                </a:lnTo>
                <a:lnTo>
                  <a:pt x="915" y="904"/>
                </a:lnTo>
                <a:lnTo>
                  <a:pt x="915" y="899"/>
                </a:lnTo>
                <a:lnTo>
                  <a:pt x="909" y="899"/>
                </a:lnTo>
                <a:lnTo>
                  <a:pt x="904" y="909"/>
                </a:lnTo>
                <a:lnTo>
                  <a:pt x="2276" y="2364"/>
                </a:lnTo>
                <a:lnTo>
                  <a:pt x="925" y="359"/>
                </a:lnTo>
                <a:lnTo>
                  <a:pt x="930" y="353"/>
                </a:lnTo>
                <a:lnTo>
                  <a:pt x="925" y="353"/>
                </a:lnTo>
                <a:lnTo>
                  <a:pt x="920" y="359"/>
                </a:lnTo>
                <a:lnTo>
                  <a:pt x="925" y="359"/>
                </a:lnTo>
                <a:lnTo>
                  <a:pt x="2276" y="2364"/>
                </a:lnTo>
                <a:lnTo>
                  <a:pt x="915" y="348"/>
                </a:lnTo>
                <a:lnTo>
                  <a:pt x="920" y="348"/>
                </a:lnTo>
                <a:lnTo>
                  <a:pt x="915" y="343"/>
                </a:lnTo>
                <a:lnTo>
                  <a:pt x="915" y="348"/>
                </a:lnTo>
                <a:lnTo>
                  <a:pt x="2276" y="2364"/>
                </a:lnTo>
                <a:lnTo>
                  <a:pt x="925" y="457"/>
                </a:lnTo>
                <a:lnTo>
                  <a:pt x="915" y="468"/>
                </a:lnTo>
                <a:lnTo>
                  <a:pt x="920" y="468"/>
                </a:lnTo>
                <a:lnTo>
                  <a:pt x="915" y="468"/>
                </a:lnTo>
                <a:lnTo>
                  <a:pt x="920" y="468"/>
                </a:lnTo>
                <a:lnTo>
                  <a:pt x="925" y="468"/>
                </a:lnTo>
                <a:lnTo>
                  <a:pt x="930" y="463"/>
                </a:lnTo>
                <a:lnTo>
                  <a:pt x="925" y="457"/>
                </a:lnTo>
                <a:lnTo>
                  <a:pt x="2276" y="2364"/>
                </a:lnTo>
                <a:lnTo>
                  <a:pt x="842" y="717"/>
                </a:lnTo>
                <a:lnTo>
                  <a:pt x="837" y="717"/>
                </a:lnTo>
                <a:lnTo>
                  <a:pt x="837" y="722"/>
                </a:lnTo>
                <a:lnTo>
                  <a:pt x="842" y="717"/>
                </a:lnTo>
                <a:lnTo>
                  <a:pt x="2276" y="2364"/>
                </a:lnTo>
                <a:lnTo>
                  <a:pt x="878" y="722"/>
                </a:lnTo>
                <a:lnTo>
                  <a:pt x="883" y="717"/>
                </a:lnTo>
                <a:lnTo>
                  <a:pt x="878" y="717"/>
                </a:lnTo>
                <a:lnTo>
                  <a:pt x="873" y="722"/>
                </a:lnTo>
                <a:lnTo>
                  <a:pt x="878" y="722"/>
                </a:lnTo>
                <a:lnTo>
                  <a:pt x="2276" y="2364"/>
                </a:lnTo>
                <a:lnTo>
                  <a:pt x="920" y="1024"/>
                </a:lnTo>
                <a:lnTo>
                  <a:pt x="920" y="1018"/>
                </a:lnTo>
                <a:lnTo>
                  <a:pt x="915" y="1024"/>
                </a:lnTo>
                <a:lnTo>
                  <a:pt x="920" y="1024"/>
                </a:lnTo>
                <a:lnTo>
                  <a:pt x="2276" y="2364"/>
                </a:lnTo>
                <a:lnTo>
                  <a:pt x="852" y="426"/>
                </a:lnTo>
                <a:lnTo>
                  <a:pt x="863" y="421"/>
                </a:lnTo>
                <a:lnTo>
                  <a:pt x="863" y="416"/>
                </a:lnTo>
                <a:lnTo>
                  <a:pt x="857" y="416"/>
                </a:lnTo>
                <a:lnTo>
                  <a:pt x="852" y="421"/>
                </a:lnTo>
                <a:lnTo>
                  <a:pt x="852" y="426"/>
                </a:lnTo>
                <a:lnTo>
                  <a:pt x="2276" y="2364"/>
                </a:lnTo>
                <a:lnTo>
                  <a:pt x="935" y="681"/>
                </a:lnTo>
                <a:lnTo>
                  <a:pt x="930" y="686"/>
                </a:lnTo>
                <a:lnTo>
                  <a:pt x="925" y="686"/>
                </a:lnTo>
                <a:lnTo>
                  <a:pt x="920" y="686"/>
                </a:lnTo>
                <a:lnTo>
                  <a:pt x="920" y="691"/>
                </a:lnTo>
                <a:lnTo>
                  <a:pt x="920" y="696"/>
                </a:lnTo>
                <a:lnTo>
                  <a:pt x="915" y="696"/>
                </a:lnTo>
                <a:lnTo>
                  <a:pt x="920" y="696"/>
                </a:lnTo>
                <a:lnTo>
                  <a:pt x="915" y="696"/>
                </a:lnTo>
                <a:lnTo>
                  <a:pt x="920" y="696"/>
                </a:lnTo>
                <a:lnTo>
                  <a:pt x="915" y="702"/>
                </a:lnTo>
                <a:lnTo>
                  <a:pt x="920" y="702"/>
                </a:lnTo>
                <a:lnTo>
                  <a:pt x="915" y="702"/>
                </a:lnTo>
                <a:lnTo>
                  <a:pt x="920" y="702"/>
                </a:lnTo>
                <a:lnTo>
                  <a:pt x="915" y="702"/>
                </a:lnTo>
                <a:lnTo>
                  <a:pt x="920" y="702"/>
                </a:lnTo>
                <a:lnTo>
                  <a:pt x="920" y="707"/>
                </a:lnTo>
                <a:lnTo>
                  <a:pt x="920" y="702"/>
                </a:lnTo>
                <a:lnTo>
                  <a:pt x="920" y="707"/>
                </a:lnTo>
                <a:lnTo>
                  <a:pt x="925" y="707"/>
                </a:lnTo>
                <a:lnTo>
                  <a:pt x="930" y="707"/>
                </a:lnTo>
                <a:lnTo>
                  <a:pt x="935" y="702"/>
                </a:lnTo>
                <a:lnTo>
                  <a:pt x="946" y="702"/>
                </a:lnTo>
                <a:lnTo>
                  <a:pt x="946" y="696"/>
                </a:lnTo>
                <a:lnTo>
                  <a:pt x="951" y="696"/>
                </a:lnTo>
                <a:lnTo>
                  <a:pt x="946" y="691"/>
                </a:lnTo>
                <a:lnTo>
                  <a:pt x="951" y="691"/>
                </a:lnTo>
                <a:lnTo>
                  <a:pt x="951" y="686"/>
                </a:lnTo>
                <a:lnTo>
                  <a:pt x="946" y="686"/>
                </a:lnTo>
                <a:lnTo>
                  <a:pt x="951" y="686"/>
                </a:lnTo>
                <a:lnTo>
                  <a:pt x="946" y="686"/>
                </a:lnTo>
                <a:lnTo>
                  <a:pt x="946" y="681"/>
                </a:lnTo>
                <a:lnTo>
                  <a:pt x="946" y="686"/>
                </a:lnTo>
                <a:lnTo>
                  <a:pt x="935" y="681"/>
                </a:lnTo>
                <a:lnTo>
                  <a:pt x="2276" y="2364"/>
                </a:lnTo>
                <a:lnTo>
                  <a:pt x="951" y="608"/>
                </a:lnTo>
                <a:lnTo>
                  <a:pt x="956" y="608"/>
                </a:lnTo>
                <a:lnTo>
                  <a:pt x="956" y="603"/>
                </a:lnTo>
                <a:lnTo>
                  <a:pt x="951" y="608"/>
                </a:lnTo>
                <a:lnTo>
                  <a:pt x="2276" y="2364"/>
                </a:lnTo>
                <a:lnTo>
                  <a:pt x="930" y="390"/>
                </a:lnTo>
                <a:lnTo>
                  <a:pt x="946" y="390"/>
                </a:lnTo>
                <a:lnTo>
                  <a:pt x="956" y="385"/>
                </a:lnTo>
                <a:lnTo>
                  <a:pt x="956" y="379"/>
                </a:lnTo>
                <a:lnTo>
                  <a:pt x="951" y="379"/>
                </a:lnTo>
                <a:lnTo>
                  <a:pt x="946" y="379"/>
                </a:lnTo>
                <a:lnTo>
                  <a:pt x="930" y="390"/>
                </a:lnTo>
                <a:lnTo>
                  <a:pt x="2276" y="2364"/>
                </a:lnTo>
                <a:lnTo>
                  <a:pt x="878" y="707"/>
                </a:lnTo>
                <a:lnTo>
                  <a:pt x="883" y="707"/>
                </a:lnTo>
                <a:lnTo>
                  <a:pt x="889" y="702"/>
                </a:lnTo>
                <a:lnTo>
                  <a:pt x="883" y="702"/>
                </a:lnTo>
                <a:lnTo>
                  <a:pt x="878" y="707"/>
                </a:lnTo>
                <a:lnTo>
                  <a:pt x="2276" y="2364"/>
                </a:lnTo>
                <a:lnTo>
                  <a:pt x="992" y="644"/>
                </a:lnTo>
                <a:lnTo>
                  <a:pt x="987" y="650"/>
                </a:lnTo>
                <a:lnTo>
                  <a:pt x="987" y="655"/>
                </a:lnTo>
                <a:lnTo>
                  <a:pt x="992" y="650"/>
                </a:lnTo>
                <a:lnTo>
                  <a:pt x="987" y="655"/>
                </a:lnTo>
                <a:lnTo>
                  <a:pt x="992" y="650"/>
                </a:lnTo>
                <a:lnTo>
                  <a:pt x="998" y="650"/>
                </a:lnTo>
                <a:lnTo>
                  <a:pt x="992" y="644"/>
                </a:lnTo>
                <a:lnTo>
                  <a:pt x="2276" y="2364"/>
                </a:lnTo>
                <a:lnTo>
                  <a:pt x="1268" y="587"/>
                </a:lnTo>
                <a:lnTo>
                  <a:pt x="1268" y="582"/>
                </a:lnTo>
                <a:lnTo>
                  <a:pt x="1263" y="582"/>
                </a:lnTo>
                <a:lnTo>
                  <a:pt x="1268" y="587"/>
                </a:lnTo>
                <a:lnTo>
                  <a:pt x="2276" y="2364"/>
                </a:lnTo>
                <a:lnTo>
                  <a:pt x="1335" y="208"/>
                </a:lnTo>
                <a:lnTo>
                  <a:pt x="1341" y="208"/>
                </a:lnTo>
                <a:lnTo>
                  <a:pt x="1346" y="208"/>
                </a:lnTo>
                <a:lnTo>
                  <a:pt x="1351" y="203"/>
                </a:lnTo>
                <a:lnTo>
                  <a:pt x="1351" y="198"/>
                </a:lnTo>
                <a:lnTo>
                  <a:pt x="1356" y="198"/>
                </a:lnTo>
                <a:lnTo>
                  <a:pt x="1356" y="192"/>
                </a:lnTo>
                <a:lnTo>
                  <a:pt x="1346" y="187"/>
                </a:lnTo>
                <a:lnTo>
                  <a:pt x="1341" y="192"/>
                </a:lnTo>
                <a:lnTo>
                  <a:pt x="1335" y="198"/>
                </a:lnTo>
                <a:lnTo>
                  <a:pt x="1335" y="203"/>
                </a:lnTo>
                <a:lnTo>
                  <a:pt x="1330" y="208"/>
                </a:lnTo>
                <a:lnTo>
                  <a:pt x="1335" y="208"/>
                </a:lnTo>
                <a:lnTo>
                  <a:pt x="2276" y="2364"/>
                </a:lnTo>
                <a:lnTo>
                  <a:pt x="1257" y="540"/>
                </a:lnTo>
                <a:lnTo>
                  <a:pt x="1263" y="535"/>
                </a:lnTo>
                <a:lnTo>
                  <a:pt x="1257" y="535"/>
                </a:lnTo>
                <a:lnTo>
                  <a:pt x="1257" y="540"/>
                </a:lnTo>
                <a:lnTo>
                  <a:pt x="2276" y="2364"/>
                </a:lnTo>
                <a:lnTo>
                  <a:pt x="1263" y="639"/>
                </a:lnTo>
                <a:lnTo>
                  <a:pt x="1263" y="644"/>
                </a:lnTo>
                <a:lnTo>
                  <a:pt x="1268" y="644"/>
                </a:lnTo>
                <a:lnTo>
                  <a:pt x="1273" y="644"/>
                </a:lnTo>
                <a:lnTo>
                  <a:pt x="1278" y="639"/>
                </a:lnTo>
                <a:lnTo>
                  <a:pt x="1283" y="634"/>
                </a:lnTo>
                <a:lnTo>
                  <a:pt x="1283" y="629"/>
                </a:lnTo>
                <a:lnTo>
                  <a:pt x="1273" y="624"/>
                </a:lnTo>
                <a:lnTo>
                  <a:pt x="1268" y="629"/>
                </a:lnTo>
                <a:lnTo>
                  <a:pt x="1263" y="634"/>
                </a:lnTo>
                <a:lnTo>
                  <a:pt x="1263" y="639"/>
                </a:lnTo>
                <a:lnTo>
                  <a:pt x="2276" y="2364"/>
                </a:lnTo>
                <a:lnTo>
                  <a:pt x="1273" y="489"/>
                </a:lnTo>
                <a:lnTo>
                  <a:pt x="1278" y="483"/>
                </a:lnTo>
                <a:lnTo>
                  <a:pt x="1273" y="483"/>
                </a:lnTo>
                <a:lnTo>
                  <a:pt x="1268" y="483"/>
                </a:lnTo>
                <a:lnTo>
                  <a:pt x="1268" y="489"/>
                </a:lnTo>
                <a:lnTo>
                  <a:pt x="1273" y="489"/>
                </a:lnTo>
                <a:lnTo>
                  <a:pt x="2276" y="2364"/>
                </a:lnTo>
                <a:lnTo>
                  <a:pt x="1356" y="156"/>
                </a:lnTo>
                <a:lnTo>
                  <a:pt x="1356" y="161"/>
                </a:lnTo>
                <a:lnTo>
                  <a:pt x="1361" y="161"/>
                </a:lnTo>
                <a:lnTo>
                  <a:pt x="1367" y="156"/>
                </a:lnTo>
                <a:lnTo>
                  <a:pt x="1367" y="161"/>
                </a:lnTo>
                <a:lnTo>
                  <a:pt x="1367" y="166"/>
                </a:lnTo>
                <a:lnTo>
                  <a:pt x="1372" y="161"/>
                </a:lnTo>
                <a:lnTo>
                  <a:pt x="1367" y="166"/>
                </a:lnTo>
                <a:lnTo>
                  <a:pt x="1372" y="166"/>
                </a:lnTo>
                <a:lnTo>
                  <a:pt x="1377" y="161"/>
                </a:lnTo>
                <a:lnTo>
                  <a:pt x="1387" y="156"/>
                </a:lnTo>
                <a:lnTo>
                  <a:pt x="1387" y="151"/>
                </a:lnTo>
                <a:lnTo>
                  <a:pt x="1387" y="146"/>
                </a:lnTo>
                <a:lnTo>
                  <a:pt x="1382" y="146"/>
                </a:lnTo>
                <a:lnTo>
                  <a:pt x="1382" y="140"/>
                </a:lnTo>
                <a:lnTo>
                  <a:pt x="1382" y="135"/>
                </a:lnTo>
                <a:lnTo>
                  <a:pt x="1377" y="135"/>
                </a:lnTo>
                <a:lnTo>
                  <a:pt x="1372" y="140"/>
                </a:lnTo>
                <a:lnTo>
                  <a:pt x="1367" y="140"/>
                </a:lnTo>
                <a:lnTo>
                  <a:pt x="1356" y="151"/>
                </a:lnTo>
                <a:lnTo>
                  <a:pt x="1356" y="156"/>
                </a:lnTo>
                <a:lnTo>
                  <a:pt x="1356" y="161"/>
                </a:lnTo>
                <a:lnTo>
                  <a:pt x="1356" y="156"/>
                </a:lnTo>
                <a:lnTo>
                  <a:pt x="2276" y="2364"/>
                </a:lnTo>
                <a:lnTo>
                  <a:pt x="1408" y="99"/>
                </a:lnTo>
                <a:lnTo>
                  <a:pt x="1413" y="104"/>
                </a:lnTo>
                <a:lnTo>
                  <a:pt x="1413" y="109"/>
                </a:lnTo>
                <a:lnTo>
                  <a:pt x="1413" y="104"/>
                </a:lnTo>
                <a:lnTo>
                  <a:pt x="1419" y="104"/>
                </a:lnTo>
                <a:lnTo>
                  <a:pt x="1424" y="104"/>
                </a:lnTo>
                <a:lnTo>
                  <a:pt x="1424" y="109"/>
                </a:lnTo>
                <a:lnTo>
                  <a:pt x="1424" y="104"/>
                </a:lnTo>
                <a:lnTo>
                  <a:pt x="1429" y="99"/>
                </a:lnTo>
                <a:lnTo>
                  <a:pt x="1434" y="94"/>
                </a:lnTo>
                <a:lnTo>
                  <a:pt x="1439" y="94"/>
                </a:lnTo>
                <a:lnTo>
                  <a:pt x="1434" y="89"/>
                </a:lnTo>
                <a:lnTo>
                  <a:pt x="1439" y="89"/>
                </a:lnTo>
                <a:lnTo>
                  <a:pt x="1439" y="83"/>
                </a:lnTo>
                <a:lnTo>
                  <a:pt x="1439" y="78"/>
                </a:lnTo>
                <a:lnTo>
                  <a:pt x="1429" y="83"/>
                </a:lnTo>
                <a:lnTo>
                  <a:pt x="1429" y="78"/>
                </a:lnTo>
                <a:lnTo>
                  <a:pt x="1419" y="83"/>
                </a:lnTo>
                <a:lnTo>
                  <a:pt x="1408" y="94"/>
                </a:lnTo>
                <a:lnTo>
                  <a:pt x="1408" y="99"/>
                </a:lnTo>
                <a:lnTo>
                  <a:pt x="2276" y="2364"/>
                </a:lnTo>
                <a:lnTo>
                  <a:pt x="1387" y="130"/>
                </a:lnTo>
                <a:lnTo>
                  <a:pt x="1393" y="125"/>
                </a:lnTo>
                <a:lnTo>
                  <a:pt x="1398" y="120"/>
                </a:lnTo>
                <a:lnTo>
                  <a:pt x="1393" y="120"/>
                </a:lnTo>
                <a:lnTo>
                  <a:pt x="1387" y="125"/>
                </a:lnTo>
                <a:lnTo>
                  <a:pt x="1387" y="130"/>
                </a:lnTo>
                <a:lnTo>
                  <a:pt x="2276" y="2364"/>
                </a:lnTo>
                <a:lnTo>
                  <a:pt x="1304" y="530"/>
                </a:lnTo>
                <a:lnTo>
                  <a:pt x="1309" y="530"/>
                </a:lnTo>
                <a:lnTo>
                  <a:pt x="1315" y="530"/>
                </a:lnTo>
                <a:lnTo>
                  <a:pt x="1320" y="530"/>
                </a:lnTo>
                <a:lnTo>
                  <a:pt x="1320" y="525"/>
                </a:lnTo>
                <a:lnTo>
                  <a:pt x="1320" y="520"/>
                </a:lnTo>
                <a:lnTo>
                  <a:pt x="1315" y="520"/>
                </a:lnTo>
                <a:lnTo>
                  <a:pt x="1304" y="525"/>
                </a:lnTo>
                <a:lnTo>
                  <a:pt x="1309" y="525"/>
                </a:lnTo>
                <a:lnTo>
                  <a:pt x="1304" y="525"/>
                </a:lnTo>
                <a:lnTo>
                  <a:pt x="1304" y="530"/>
                </a:lnTo>
                <a:lnTo>
                  <a:pt x="2276" y="2364"/>
                </a:lnTo>
                <a:lnTo>
                  <a:pt x="1273" y="187"/>
                </a:lnTo>
                <a:lnTo>
                  <a:pt x="1278" y="187"/>
                </a:lnTo>
                <a:lnTo>
                  <a:pt x="1278" y="192"/>
                </a:lnTo>
                <a:lnTo>
                  <a:pt x="1273" y="198"/>
                </a:lnTo>
                <a:lnTo>
                  <a:pt x="1278" y="192"/>
                </a:lnTo>
                <a:lnTo>
                  <a:pt x="1278" y="198"/>
                </a:lnTo>
                <a:lnTo>
                  <a:pt x="1283" y="192"/>
                </a:lnTo>
                <a:lnTo>
                  <a:pt x="1283" y="198"/>
                </a:lnTo>
                <a:lnTo>
                  <a:pt x="1289" y="198"/>
                </a:lnTo>
                <a:lnTo>
                  <a:pt x="1289" y="192"/>
                </a:lnTo>
                <a:lnTo>
                  <a:pt x="1299" y="187"/>
                </a:lnTo>
                <a:lnTo>
                  <a:pt x="1299" y="182"/>
                </a:lnTo>
                <a:lnTo>
                  <a:pt x="1304" y="182"/>
                </a:lnTo>
                <a:lnTo>
                  <a:pt x="1304" y="177"/>
                </a:lnTo>
                <a:lnTo>
                  <a:pt x="1299" y="172"/>
                </a:lnTo>
                <a:lnTo>
                  <a:pt x="1289" y="172"/>
                </a:lnTo>
                <a:lnTo>
                  <a:pt x="1278" y="182"/>
                </a:lnTo>
                <a:lnTo>
                  <a:pt x="1273" y="187"/>
                </a:lnTo>
                <a:lnTo>
                  <a:pt x="1278" y="187"/>
                </a:lnTo>
                <a:lnTo>
                  <a:pt x="1273" y="187"/>
                </a:lnTo>
                <a:lnTo>
                  <a:pt x="2276" y="2364"/>
                </a:lnTo>
                <a:lnTo>
                  <a:pt x="1315" y="478"/>
                </a:lnTo>
                <a:lnTo>
                  <a:pt x="1309" y="478"/>
                </a:lnTo>
                <a:lnTo>
                  <a:pt x="1304" y="483"/>
                </a:lnTo>
                <a:lnTo>
                  <a:pt x="1299" y="483"/>
                </a:lnTo>
                <a:lnTo>
                  <a:pt x="1299" y="489"/>
                </a:lnTo>
                <a:lnTo>
                  <a:pt x="1294" y="494"/>
                </a:lnTo>
                <a:lnTo>
                  <a:pt x="1299" y="494"/>
                </a:lnTo>
                <a:lnTo>
                  <a:pt x="1299" y="499"/>
                </a:lnTo>
                <a:lnTo>
                  <a:pt x="1304" y="494"/>
                </a:lnTo>
                <a:lnTo>
                  <a:pt x="1304" y="499"/>
                </a:lnTo>
                <a:lnTo>
                  <a:pt x="1304" y="494"/>
                </a:lnTo>
                <a:lnTo>
                  <a:pt x="1304" y="499"/>
                </a:lnTo>
                <a:lnTo>
                  <a:pt x="1309" y="499"/>
                </a:lnTo>
                <a:lnTo>
                  <a:pt x="1309" y="494"/>
                </a:lnTo>
                <a:lnTo>
                  <a:pt x="1315" y="494"/>
                </a:lnTo>
                <a:lnTo>
                  <a:pt x="1320" y="489"/>
                </a:lnTo>
                <a:lnTo>
                  <a:pt x="1325" y="483"/>
                </a:lnTo>
                <a:lnTo>
                  <a:pt x="1320" y="483"/>
                </a:lnTo>
                <a:lnTo>
                  <a:pt x="1325" y="483"/>
                </a:lnTo>
                <a:lnTo>
                  <a:pt x="1320" y="483"/>
                </a:lnTo>
                <a:lnTo>
                  <a:pt x="1320" y="478"/>
                </a:lnTo>
                <a:lnTo>
                  <a:pt x="1315" y="478"/>
                </a:lnTo>
                <a:lnTo>
                  <a:pt x="2276" y="2364"/>
                </a:lnTo>
                <a:lnTo>
                  <a:pt x="1294" y="322"/>
                </a:lnTo>
                <a:lnTo>
                  <a:pt x="1299" y="327"/>
                </a:lnTo>
                <a:lnTo>
                  <a:pt x="1304" y="322"/>
                </a:lnTo>
                <a:lnTo>
                  <a:pt x="1315" y="312"/>
                </a:lnTo>
                <a:lnTo>
                  <a:pt x="1315" y="302"/>
                </a:lnTo>
                <a:lnTo>
                  <a:pt x="1309" y="302"/>
                </a:lnTo>
                <a:lnTo>
                  <a:pt x="1299" y="312"/>
                </a:lnTo>
                <a:lnTo>
                  <a:pt x="1294" y="317"/>
                </a:lnTo>
                <a:lnTo>
                  <a:pt x="1294" y="322"/>
                </a:lnTo>
                <a:lnTo>
                  <a:pt x="2276" y="2364"/>
                </a:lnTo>
                <a:lnTo>
                  <a:pt x="1206" y="317"/>
                </a:lnTo>
                <a:lnTo>
                  <a:pt x="1206" y="322"/>
                </a:lnTo>
                <a:lnTo>
                  <a:pt x="1216" y="317"/>
                </a:lnTo>
                <a:lnTo>
                  <a:pt x="1221" y="317"/>
                </a:lnTo>
                <a:lnTo>
                  <a:pt x="1226" y="312"/>
                </a:lnTo>
                <a:lnTo>
                  <a:pt x="1231" y="302"/>
                </a:lnTo>
                <a:lnTo>
                  <a:pt x="1231" y="296"/>
                </a:lnTo>
                <a:lnTo>
                  <a:pt x="1216" y="302"/>
                </a:lnTo>
                <a:lnTo>
                  <a:pt x="1211" y="312"/>
                </a:lnTo>
                <a:lnTo>
                  <a:pt x="1206" y="317"/>
                </a:lnTo>
                <a:lnTo>
                  <a:pt x="2276" y="2364"/>
                </a:lnTo>
                <a:lnTo>
                  <a:pt x="1221" y="878"/>
                </a:lnTo>
                <a:lnTo>
                  <a:pt x="1226" y="873"/>
                </a:lnTo>
                <a:lnTo>
                  <a:pt x="1221" y="873"/>
                </a:lnTo>
                <a:lnTo>
                  <a:pt x="1221" y="878"/>
                </a:lnTo>
                <a:lnTo>
                  <a:pt x="2276" y="2364"/>
                </a:lnTo>
                <a:lnTo>
                  <a:pt x="1320" y="556"/>
                </a:lnTo>
                <a:lnTo>
                  <a:pt x="1315" y="561"/>
                </a:lnTo>
                <a:lnTo>
                  <a:pt x="1315" y="566"/>
                </a:lnTo>
                <a:lnTo>
                  <a:pt x="1320" y="561"/>
                </a:lnTo>
                <a:lnTo>
                  <a:pt x="1325" y="556"/>
                </a:lnTo>
                <a:lnTo>
                  <a:pt x="1320" y="556"/>
                </a:lnTo>
                <a:lnTo>
                  <a:pt x="2276" y="2364"/>
                </a:lnTo>
                <a:lnTo>
                  <a:pt x="1289" y="291"/>
                </a:lnTo>
                <a:lnTo>
                  <a:pt x="1294" y="291"/>
                </a:lnTo>
                <a:lnTo>
                  <a:pt x="1299" y="286"/>
                </a:lnTo>
                <a:lnTo>
                  <a:pt x="1289" y="286"/>
                </a:lnTo>
                <a:lnTo>
                  <a:pt x="1289" y="291"/>
                </a:lnTo>
                <a:lnTo>
                  <a:pt x="2276" y="2364"/>
                </a:lnTo>
                <a:lnTo>
                  <a:pt x="1283" y="447"/>
                </a:lnTo>
                <a:lnTo>
                  <a:pt x="1283" y="452"/>
                </a:lnTo>
                <a:lnTo>
                  <a:pt x="1289" y="452"/>
                </a:lnTo>
                <a:lnTo>
                  <a:pt x="1283" y="452"/>
                </a:lnTo>
                <a:lnTo>
                  <a:pt x="1289" y="452"/>
                </a:lnTo>
                <a:lnTo>
                  <a:pt x="1294" y="452"/>
                </a:lnTo>
                <a:lnTo>
                  <a:pt x="1299" y="447"/>
                </a:lnTo>
                <a:lnTo>
                  <a:pt x="1299" y="442"/>
                </a:lnTo>
                <a:lnTo>
                  <a:pt x="1294" y="442"/>
                </a:lnTo>
                <a:lnTo>
                  <a:pt x="1294" y="437"/>
                </a:lnTo>
                <a:lnTo>
                  <a:pt x="1289" y="437"/>
                </a:lnTo>
                <a:lnTo>
                  <a:pt x="1283" y="437"/>
                </a:lnTo>
                <a:lnTo>
                  <a:pt x="1278" y="442"/>
                </a:lnTo>
                <a:lnTo>
                  <a:pt x="1278" y="447"/>
                </a:lnTo>
                <a:lnTo>
                  <a:pt x="1273" y="447"/>
                </a:lnTo>
                <a:lnTo>
                  <a:pt x="1278" y="447"/>
                </a:lnTo>
                <a:lnTo>
                  <a:pt x="1273" y="452"/>
                </a:lnTo>
                <a:lnTo>
                  <a:pt x="1278" y="447"/>
                </a:lnTo>
                <a:lnTo>
                  <a:pt x="1278" y="452"/>
                </a:lnTo>
                <a:lnTo>
                  <a:pt x="1278" y="447"/>
                </a:lnTo>
                <a:lnTo>
                  <a:pt x="1278" y="452"/>
                </a:lnTo>
                <a:lnTo>
                  <a:pt x="1283" y="447"/>
                </a:lnTo>
                <a:lnTo>
                  <a:pt x="2276" y="2364"/>
                </a:lnTo>
                <a:lnTo>
                  <a:pt x="1398" y="281"/>
                </a:lnTo>
                <a:lnTo>
                  <a:pt x="1403" y="286"/>
                </a:lnTo>
                <a:lnTo>
                  <a:pt x="1408" y="281"/>
                </a:lnTo>
                <a:lnTo>
                  <a:pt x="1413" y="281"/>
                </a:lnTo>
                <a:lnTo>
                  <a:pt x="1419" y="276"/>
                </a:lnTo>
                <a:lnTo>
                  <a:pt x="1424" y="270"/>
                </a:lnTo>
                <a:lnTo>
                  <a:pt x="1424" y="265"/>
                </a:lnTo>
                <a:lnTo>
                  <a:pt x="1413" y="265"/>
                </a:lnTo>
                <a:lnTo>
                  <a:pt x="1403" y="270"/>
                </a:lnTo>
                <a:lnTo>
                  <a:pt x="1398" y="276"/>
                </a:lnTo>
                <a:lnTo>
                  <a:pt x="1398" y="281"/>
                </a:lnTo>
                <a:lnTo>
                  <a:pt x="1398" y="276"/>
                </a:lnTo>
                <a:lnTo>
                  <a:pt x="1398" y="281"/>
                </a:lnTo>
                <a:lnTo>
                  <a:pt x="2276" y="2364"/>
                </a:lnTo>
                <a:lnTo>
                  <a:pt x="1112" y="795"/>
                </a:lnTo>
                <a:lnTo>
                  <a:pt x="1117" y="795"/>
                </a:lnTo>
                <a:lnTo>
                  <a:pt x="1112" y="800"/>
                </a:lnTo>
                <a:lnTo>
                  <a:pt x="1117" y="795"/>
                </a:lnTo>
                <a:lnTo>
                  <a:pt x="1117" y="800"/>
                </a:lnTo>
                <a:lnTo>
                  <a:pt x="1122" y="800"/>
                </a:lnTo>
                <a:lnTo>
                  <a:pt x="1128" y="795"/>
                </a:lnTo>
                <a:lnTo>
                  <a:pt x="1133" y="795"/>
                </a:lnTo>
                <a:lnTo>
                  <a:pt x="1138" y="790"/>
                </a:lnTo>
                <a:lnTo>
                  <a:pt x="1138" y="785"/>
                </a:lnTo>
                <a:lnTo>
                  <a:pt x="1138" y="779"/>
                </a:lnTo>
                <a:lnTo>
                  <a:pt x="1133" y="779"/>
                </a:lnTo>
                <a:lnTo>
                  <a:pt x="1128" y="779"/>
                </a:lnTo>
                <a:lnTo>
                  <a:pt x="1117" y="785"/>
                </a:lnTo>
                <a:lnTo>
                  <a:pt x="1117" y="790"/>
                </a:lnTo>
                <a:lnTo>
                  <a:pt x="1112" y="790"/>
                </a:lnTo>
                <a:lnTo>
                  <a:pt x="1112" y="795"/>
                </a:lnTo>
                <a:lnTo>
                  <a:pt x="2276" y="2364"/>
                </a:lnTo>
                <a:lnTo>
                  <a:pt x="805" y="956"/>
                </a:lnTo>
                <a:lnTo>
                  <a:pt x="805" y="951"/>
                </a:lnTo>
                <a:lnTo>
                  <a:pt x="795" y="961"/>
                </a:lnTo>
                <a:lnTo>
                  <a:pt x="800" y="961"/>
                </a:lnTo>
                <a:lnTo>
                  <a:pt x="800" y="956"/>
                </a:lnTo>
                <a:lnTo>
                  <a:pt x="805" y="956"/>
                </a:lnTo>
                <a:lnTo>
                  <a:pt x="2276" y="2364"/>
                </a:lnTo>
                <a:lnTo>
                  <a:pt x="1330" y="546"/>
                </a:lnTo>
                <a:lnTo>
                  <a:pt x="1335" y="546"/>
                </a:lnTo>
                <a:lnTo>
                  <a:pt x="1335" y="540"/>
                </a:lnTo>
                <a:lnTo>
                  <a:pt x="1330" y="546"/>
                </a:lnTo>
                <a:lnTo>
                  <a:pt x="2276" y="2364"/>
                </a:lnTo>
                <a:lnTo>
                  <a:pt x="1335" y="535"/>
                </a:lnTo>
                <a:lnTo>
                  <a:pt x="1341" y="540"/>
                </a:lnTo>
                <a:lnTo>
                  <a:pt x="1341" y="546"/>
                </a:lnTo>
                <a:lnTo>
                  <a:pt x="1346" y="540"/>
                </a:lnTo>
                <a:lnTo>
                  <a:pt x="1351" y="540"/>
                </a:lnTo>
                <a:lnTo>
                  <a:pt x="1351" y="546"/>
                </a:lnTo>
                <a:lnTo>
                  <a:pt x="1356" y="540"/>
                </a:lnTo>
                <a:lnTo>
                  <a:pt x="1356" y="535"/>
                </a:lnTo>
                <a:lnTo>
                  <a:pt x="1361" y="530"/>
                </a:lnTo>
                <a:lnTo>
                  <a:pt x="1367" y="530"/>
                </a:lnTo>
                <a:lnTo>
                  <a:pt x="1367" y="525"/>
                </a:lnTo>
                <a:lnTo>
                  <a:pt x="1367" y="520"/>
                </a:lnTo>
                <a:lnTo>
                  <a:pt x="1367" y="515"/>
                </a:lnTo>
                <a:lnTo>
                  <a:pt x="1356" y="515"/>
                </a:lnTo>
                <a:lnTo>
                  <a:pt x="1346" y="520"/>
                </a:lnTo>
                <a:lnTo>
                  <a:pt x="1335" y="530"/>
                </a:lnTo>
                <a:lnTo>
                  <a:pt x="1335" y="535"/>
                </a:lnTo>
                <a:lnTo>
                  <a:pt x="2276" y="2364"/>
                </a:lnTo>
                <a:lnTo>
                  <a:pt x="821" y="894"/>
                </a:lnTo>
                <a:lnTo>
                  <a:pt x="816" y="894"/>
                </a:lnTo>
                <a:lnTo>
                  <a:pt x="805" y="904"/>
                </a:lnTo>
                <a:lnTo>
                  <a:pt x="811" y="899"/>
                </a:lnTo>
                <a:lnTo>
                  <a:pt x="805" y="904"/>
                </a:lnTo>
                <a:lnTo>
                  <a:pt x="816" y="899"/>
                </a:lnTo>
                <a:lnTo>
                  <a:pt x="821" y="899"/>
                </a:lnTo>
                <a:lnTo>
                  <a:pt x="821" y="894"/>
                </a:lnTo>
                <a:lnTo>
                  <a:pt x="2276" y="2364"/>
                </a:lnTo>
                <a:lnTo>
                  <a:pt x="816" y="764"/>
                </a:lnTo>
                <a:lnTo>
                  <a:pt x="811" y="769"/>
                </a:lnTo>
                <a:lnTo>
                  <a:pt x="816" y="769"/>
                </a:lnTo>
                <a:lnTo>
                  <a:pt x="821" y="769"/>
                </a:lnTo>
                <a:lnTo>
                  <a:pt x="826" y="769"/>
                </a:lnTo>
                <a:lnTo>
                  <a:pt x="831" y="764"/>
                </a:lnTo>
                <a:lnTo>
                  <a:pt x="831" y="759"/>
                </a:lnTo>
                <a:lnTo>
                  <a:pt x="837" y="759"/>
                </a:lnTo>
                <a:lnTo>
                  <a:pt x="831" y="759"/>
                </a:lnTo>
                <a:lnTo>
                  <a:pt x="831" y="753"/>
                </a:lnTo>
                <a:lnTo>
                  <a:pt x="826" y="753"/>
                </a:lnTo>
                <a:lnTo>
                  <a:pt x="826" y="759"/>
                </a:lnTo>
                <a:lnTo>
                  <a:pt x="821" y="759"/>
                </a:lnTo>
                <a:lnTo>
                  <a:pt x="816" y="759"/>
                </a:lnTo>
                <a:lnTo>
                  <a:pt x="816" y="764"/>
                </a:lnTo>
                <a:lnTo>
                  <a:pt x="2276" y="2364"/>
                </a:lnTo>
                <a:lnTo>
                  <a:pt x="826" y="1065"/>
                </a:lnTo>
                <a:lnTo>
                  <a:pt x="831" y="1065"/>
                </a:lnTo>
                <a:lnTo>
                  <a:pt x="837" y="1060"/>
                </a:lnTo>
                <a:lnTo>
                  <a:pt x="831" y="1060"/>
                </a:lnTo>
                <a:lnTo>
                  <a:pt x="826" y="1065"/>
                </a:lnTo>
                <a:lnTo>
                  <a:pt x="2276" y="2364"/>
                </a:lnTo>
                <a:lnTo>
                  <a:pt x="1351" y="218"/>
                </a:lnTo>
                <a:lnTo>
                  <a:pt x="1356" y="213"/>
                </a:lnTo>
                <a:lnTo>
                  <a:pt x="1351" y="208"/>
                </a:lnTo>
                <a:lnTo>
                  <a:pt x="1346" y="213"/>
                </a:lnTo>
                <a:lnTo>
                  <a:pt x="1346" y="218"/>
                </a:lnTo>
                <a:lnTo>
                  <a:pt x="1351" y="218"/>
                </a:lnTo>
                <a:lnTo>
                  <a:pt x="2276" y="2364"/>
                </a:lnTo>
                <a:lnTo>
                  <a:pt x="1387" y="213"/>
                </a:lnTo>
                <a:lnTo>
                  <a:pt x="1393" y="213"/>
                </a:lnTo>
                <a:lnTo>
                  <a:pt x="1387" y="218"/>
                </a:lnTo>
                <a:lnTo>
                  <a:pt x="1387" y="224"/>
                </a:lnTo>
                <a:lnTo>
                  <a:pt x="1387" y="229"/>
                </a:lnTo>
                <a:lnTo>
                  <a:pt x="1393" y="224"/>
                </a:lnTo>
                <a:lnTo>
                  <a:pt x="1387" y="229"/>
                </a:lnTo>
                <a:lnTo>
                  <a:pt x="1393" y="229"/>
                </a:lnTo>
                <a:lnTo>
                  <a:pt x="1393" y="234"/>
                </a:lnTo>
                <a:lnTo>
                  <a:pt x="1393" y="229"/>
                </a:lnTo>
                <a:lnTo>
                  <a:pt x="1398" y="229"/>
                </a:lnTo>
                <a:lnTo>
                  <a:pt x="1398" y="234"/>
                </a:lnTo>
                <a:lnTo>
                  <a:pt x="1398" y="229"/>
                </a:lnTo>
                <a:lnTo>
                  <a:pt x="1403" y="229"/>
                </a:lnTo>
                <a:lnTo>
                  <a:pt x="1398" y="234"/>
                </a:lnTo>
                <a:lnTo>
                  <a:pt x="1403" y="229"/>
                </a:lnTo>
                <a:lnTo>
                  <a:pt x="1408" y="229"/>
                </a:lnTo>
                <a:lnTo>
                  <a:pt x="1413" y="224"/>
                </a:lnTo>
                <a:lnTo>
                  <a:pt x="1413" y="234"/>
                </a:lnTo>
                <a:lnTo>
                  <a:pt x="1413" y="239"/>
                </a:lnTo>
                <a:lnTo>
                  <a:pt x="1408" y="244"/>
                </a:lnTo>
                <a:lnTo>
                  <a:pt x="1413" y="239"/>
                </a:lnTo>
                <a:lnTo>
                  <a:pt x="1408" y="244"/>
                </a:lnTo>
                <a:lnTo>
                  <a:pt x="1419" y="239"/>
                </a:lnTo>
                <a:lnTo>
                  <a:pt x="1413" y="244"/>
                </a:lnTo>
                <a:lnTo>
                  <a:pt x="1419" y="239"/>
                </a:lnTo>
                <a:lnTo>
                  <a:pt x="1424" y="239"/>
                </a:lnTo>
                <a:lnTo>
                  <a:pt x="1424" y="244"/>
                </a:lnTo>
                <a:lnTo>
                  <a:pt x="1429" y="239"/>
                </a:lnTo>
                <a:lnTo>
                  <a:pt x="1434" y="234"/>
                </a:lnTo>
                <a:lnTo>
                  <a:pt x="1434" y="239"/>
                </a:lnTo>
                <a:lnTo>
                  <a:pt x="1434" y="234"/>
                </a:lnTo>
                <a:lnTo>
                  <a:pt x="1439" y="234"/>
                </a:lnTo>
                <a:lnTo>
                  <a:pt x="1444" y="224"/>
                </a:lnTo>
                <a:lnTo>
                  <a:pt x="1450" y="218"/>
                </a:lnTo>
                <a:lnTo>
                  <a:pt x="1444" y="218"/>
                </a:lnTo>
                <a:lnTo>
                  <a:pt x="1450" y="213"/>
                </a:lnTo>
                <a:lnTo>
                  <a:pt x="1444" y="208"/>
                </a:lnTo>
                <a:lnTo>
                  <a:pt x="1450" y="208"/>
                </a:lnTo>
                <a:lnTo>
                  <a:pt x="1444" y="208"/>
                </a:lnTo>
                <a:lnTo>
                  <a:pt x="1429" y="208"/>
                </a:lnTo>
                <a:lnTo>
                  <a:pt x="1424" y="213"/>
                </a:lnTo>
                <a:lnTo>
                  <a:pt x="1424" y="208"/>
                </a:lnTo>
                <a:lnTo>
                  <a:pt x="1429" y="208"/>
                </a:lnTo>
                <a:lnTo>
                  <a:pt x="1424" y="208"/>
                </a:lnTo>
                <a:lnTo>
                  <a:pt x="1424" y="203"/>
                </a:lnTo>
                <a:lnTo>
                  <a:pt x="1419" y="203"/>
                </a:lnTo>
                <a:lnTo>
                  <a:pt x="1413" y="203"/>
                </a:lnTo>
                <a:lnTo>
                  <a:pt x="1408" y="203"/>
                </a:lnTo>
                <a:lnTo>
                  <a:pt x="1403" y="208"/>
                </a:lnTo>
                <a:lnTo>
                  <a:pt x="1398" y="208"/>
                </a:lnTo>
                <a:lnTo>
                  <a:pt x="1387" y="213"/>
                </a:lnTo>
                <a:lnTo>
                  <a:pt x="2276" y="2364"/>
                </a:lnTo>
                <a:lnTo>
                  <a:pt x="1211" y="390"/>
                </a:lnTo>
                <a:lnTo>
                  <a:pt x="1216" y="390"/>
                </a:lnTo>
                <a:lnTo>
                  <a:pt x="1221" y="385"/>
                </a:lnTo>
                <a:lnTo>
                  <a:pt x="1231" y="374"/>
                </a:lnTo>
                <a:lnTo>
                  <a:pt x="1231" y="369"/>
                </a:lnTo>
                <a:lnTo>
                  <a:pt x="1237" y="364"/>
                </a:lnTo>
                <a:lnTo>
                  <a:pt x="1247" y="353"/>
                </a:lnTo>
                <a:lnTo>
                  <a:pt x="1242" y="353"/>
                </a:lnTo>
                <a:lnTo>
                  <a:pt x="1231" y="364"/>
                </a:lnTo>
                <a:lnTo>
                  <a:pt x="1237" y="364"/>
                </a:lnTo>
                <a:lnTo>
                  <a:pt x="1226" y="369"/>
                </a:lnTo>
                <a:lnTo>
                  <a:pt x="1216" y="379"/>
                </a:lnTo>
                <a:lnTo>
                  <a:pt x="1211" y="385"/>
                </a:lnTo>
                <a:lnTo>
                  <a:pt x="1216" y="385"/>
                </a:lnTo>
                <a:lnTo>
                  <a:pt x="1211" y="390"/>
                </a:lnTo>
                <a:lnTo>
                  <a:pt x="2276" y="2364"/>
                </a:lnTo>
                <a:lnTo>
                  <a:pt x="1330" y="291"/>
                </a:lnTo>
                <a:lnTo>
                  <a:pt x="1335" y="286"/>
                </a:lnTo>
                <a:lnTo>
                  <a:pt x="1330" y="286"/>
                </a:lnTo>
                <a:lnTo>
                  <a:pt x="1330" y="291"/>
                </a:lnTo>
                <a:lnTo>
                  <a:pt x="2276" y="2364"/>
                </a:lnTo>
                <a:lnTo>
                  <a:pt x="1341" y="369"/>
                </a:lnTo>
                <a:lnTo>
                  <a:pt x="1346" y="364"/>
                </a:lnTo>
                <a:lnTo>
                  <a:pt x="1341" y="364"/>
                </a:lnTo>
                <a:lnTo>
                  <a:pt x="1335" y="369"/>
                </a:lnTo>
                <a:lnTo>
                  <a:pt x="1341" y="369"/>
                </a:lnTo>
                <a:lnTo>
                  <a:pt x="2276" y="2364"/>
                </a:lnTo>
                <a:lnTo>
                  <a:pt x="826" y="790"/>
                </a:lnTo>
                <a:lnTo>
                  <a:pt x="831" y="790"/>
                </a:lnTo>
                <a:lnTo>
                  <a:pt x="831" y="785"/>
                </a:lnTo>
                <a:lnTo>
                  <a:pt x="821" y="785"/>
                </a:lnTo>
                <a:lnTo>
                  <a:pt x="821" y="790"/>
                </a:lnTo>
                <a:lnTo>
                  <a:pt x="816" y="790"/>
                </a:lnTo>
                <a:lnTo>
                  <a:pt x="821" y="790"/>
                </a:lnTo>
                <a:lnTo>
                  <a:pt x="821" y="795"/>
                </a:lnTo>
                <a:lnTo>
                  <a:pt x="821" y="790"/>
                </a:lnTo>
                <a:lnTo>
                  <a:pt x="821" y="795"/>
                </a:lnTo>
                <a:lnTo>
                  <a:pt x="826" y="790"/>
                </a:lnTo>
                <a:lnTo>
                  <a:pt x="826" y="795"/>
                </a:lnTo>
                <a:lnTo>
                  <a:pt x="826" y="790"/>
                </a:lnTo>
                <a:lnTo>
                  <a:pt x="2276" y="2364"/>
                </a:lnTo>
                <a:lnTo>
                  <a:pt x="1122" y="920"/>
                </a:lnTo>
                <a:lnTo>
                  <a:pt x="1122" y="915"/>
                </a:lnTo>
                <a:lnTo>
                  <a:pt x="1117" y="915"/>
                </a:lnTo>
                <a:lnTo>
                  <a:pt x="1107" y="915"/>
                </a:lnTo>
                <a:lnTo>
                  <a:pt x="1102" y="915"/>
                </a:lnTo>
                <a:lnTo>
                  <a:pt x="1096" y="920"/>
                </a:lnTo>
                <a:lnTo>
                  <a:pt x="1091" y="925"/>
                </a:lnTo>
                <a:lnTo>
                  <a:pt x="1086" y="925"/>
                </a:lnTo>
                <a:lnTo>
                  <a:pt x="1091" y="925"/>
                </a:lnTo>
                <a:lnTo>
                  <a:pt x="1086" y="935"/>
                </a:lnTo>
                <a:lnTo>
                  <a:pt x="1086" y="940"/>
                </a:lnTo>
                <a:lnTo>
                  <a:pt x="1081" y="946"/>
                </a:lnTo>
                <a:lnTo>
                  <a:pt x="1086" y="946"/>
                </a:lnTo>
                <a:lnTo>
                  <a:pt x="1091" y="946"/>
                </a:lnTo>
                <a:lnTo>
                  <a:pt x="1086" y="951"/>
                </a:lnTo>
                <a:lnTo>
                  <a:pt x="1091" y="946"/>
                </a:lnTo>
                <a:lnTo>
                  <a:pt x="1096" y="946"/>
                </a:lnTo>
                <a:lnTo>
                  <a:pt x="1091" y="951"/>
                </a:lnTo>
                <a:lnTo>
                  <a:pt x="1096" y="946"/>
                </a:lnTo>
                <a:lnTo>
                  <a:pt x="1096" y="951"/>
                </a:lnTo>
                <a:lnTo>
                  <a:pt x="1102" y="946"/>
                </a:lnTo>
                <a:lnTo>
                  <a:pt x="1107" y="946"/>
                </a:lnTo>
                <a:lnTo>
                  <a:pt x="1112" y="940"/>
                </a:lnTo>
                <a:lnTo>
                  <a:pt x="1117" y="935"/>
                </a:lnTo>
                <a:lnTo>
                  <a:pt x="1122" y="935"/>
                </a:lnTo>
                <a:lnTo>
                  <a:pt x="1122" y="925"/>
                </a:lnTo>
                <a:lnTo>
                  <a:pt x="1122" y="920"/>
                </a:lnTo>
                <a:lnTo>
                  <a:pt x="2276" y="2364"/>
                </a:lnTo>
                <a:lnTo>
                  <a:pt x="1029" y="551"/>
                </a:lnTo>
                <a:lnTo>
                  <a:pt x="1024" y="556"/>
                </a:lnTo>
                <a:lnTo>
                  <a:pt x="1029" y="556"/>
                </a:lnTo>
                <a:lnTo>
                  <a:pt x="1034" y="556"/>
                </a:lnTo>
                <a:lnTo>
                  <a:pt x="1034" y="551"/>
                </a:lnTo>
                <a:lnTo>
                  <a:pt x="1039" y="546"/>
                </a:lnTo>
                <a:lnTo>
                  <a:pt x="1029" y="551"/>
                </a:lnTo>
                <a:lnTo>
                  <a:pt x="2276" y="2364"/>
                </a:lnTo>
                <a:lnTo>
                  <a:pt x="1055" y="842"/>
                </a:lnTo>
                <a:lnTo>
                  <a:pt x="1055" y="837"/>
                </a:lnTo>
                <a:lnTo>
                  <a:pt x="1050" y="837"/>
                </a:lnTo>
                <a:lnTo>
                  <a:pt x="1050" y="842"/>
                </a:lnTo>
                <a:lnTo>
                  <a:pt x="1055" y="842"/>
                </a:lnTo>
                <a:lnTo>
                  <a:pt x="2276" y="2364"/>
                </a:lnTo>
                <a:lnTo>
                  <a:pt x="1003" y="592"/>
                </a:lnTo>
                <a:lnTo>
                  <a:pt x="998" y="598"/>
                </a:lnTo>
                <a:lnTo>
                  <a:pt x="998" y="603"/>
                </a:lnTo>
                <a:lnTo>
                  <a:pt x="1003" y="598"/>
                </a:lnTo>
                <a:lnTo>
                  <a:pt x="1013" y="592"/>
                </a:lnTo>
                <a:lnTo>
                  <a:pt x="1008" y="592"/>
                </a:lnTo>
                <a:lnTo>
                  <a:pt x="1003" y="592"/>
                </a:lnTo>
                <a:lnTo>
                  <a:pt x="2276" y="2364"/>
                </a:lnTo>
                <a:lnTo>
                  <a:pt x="1034" y="629"/>
                </a:lnTo>
                <a:lnTo>
                  <a:pt x="1034" y="634"/>
                </a:lnTo>
                <a:lnTo>
                  <a:pt x="1029" y="634"/>
                </a:lnTo>
                <a:lnTo>
                  <a:pt x="1034" y="634"/>
                </a:lnTo>
                <a:lnTo>
                  <a:pt x="1029" y="639"/>
                </a:lnTo>
                <a:lnTo>
                  <a:pt x="1029" y="634"/>
                </a:lnTo>
                <a:lnTo>
                  <a:pt x="1029" y="639"/>
                </a:lnTo>
                <a:lnTo>
                  <a:pt x="1034" y="639"/>
                </a:lnTo>
                <a:lnTo>
                  <a:pt x="1044" y="629"/>
                </a:lnTo>
                <a:lnTo>
                  <a:pt x="1050" y="624"/>
                </a:lnTo>
                <a:lnTo>
                  <a:pt x="1060" y="618"/>
                </a:lnTo>
                <a:lnTo>
                  <a:pt x="1055" y="618"/>
                </a:lnTo>
                <a:lnTo>
                  <a:pt x="1050" y="624"/>
                </a:lnTo>
                <a:lnTo>
                  <a:pt x="1034" y="629"/>
                </a:lnTo>
                <a:lnTo>
                  <a:pt x="2276" y="2364"/>
                </a:lnTo>
                <a:lnTo>
                  <a:pt x="1008" y="499"/>
                </a:lnTo>
                <a:lnTo>
                  <a:pt x="1013" y="499"/>
                </a:lnTo>
                <a:lnTo>
                  <a:pt x="1024" y="489"/>
                </a:lnTo>
                <a:lnTo>
                  <a:pt x="1034" y="478"/>
                </a:lnTo>
                <a:lnTo>
                  <a:pt x="1029" y="478"/>
                </a:lnTo>
                <a:lnTo>
                  <a:pt x="1018" y="489"/>
                </a:lnTo>
                <a:lnTo>
                  <a:pt x="1008" y="499"/>
                </a:lnTo>
                <a:lnTo>
                  <a:pt x="2276" y="2364"/>
                </a:lnTo>
                <a:lnTo>
                  <a:pt x="982" y="644"/>
                </a:lnTo>
                <a:lnTo>
                  <a:pt x="992" y="639"/>
                </a:lnTo>
                <a:lnTo>
                  <a:pt x="992" y="634"/>
                </a:lnTo>
                <a:lnTo>
                  <a:pt x="987" y="634"/>
                </a:lnTo>
                <a:lnTo>
                  <a:pt x="982" y="644"/>
                </a:lnTo>
                <a:lnTo>
                  <a:pt x="2276" y="2364"/>
                </a:lnTo>
                <a:lnTo>
                  <a:pt x="998" y="587"/>
                </a:lnTo>
                <a:lnTo>
                  <a:pt x="987" y="592"/>
                </a:lnTo>
                <a:lnTo>
                  <a:pt x="992" y="592"/>
                </a:lnTo>
                <a:lnTo>
                  <a:pt x="998" y="592"/>
                </a:lnTo>
                <a:lnTo>
                  <a:pt x="998" y="587"/>
                </a:lnTo>
                <a:lnTo>
                  <a:pt x="2276" y="2364"/>
                </a:lnTo>
                <a:lnTo>
                  <a:pt x="992" y="816"/>
                </a:lnTo>
                <a:lnTo>
                  <a:pt x="992" y="821"/>
                </a:lnTo>
                <a:lnTo>
                  <a:pt x="987" y="821"/>
                </a:lnTo>
                <a:lnTo>
                  <a:pt x="992" y="821"/>
                </a:lnTo>
                <a:lnTo>
                  <a:pt x="992" y="816"/>
                </a:lnTo>
                <a:lnTo>
                  <a:pt x="2276" y="2364"/>
                </a:lnTo>
                <a:lnTo>
                  <a:pt x="992" y="837"/>
                </a:lnTo>
                <a:lnTo>
                  <a:pt x="992" y="831"/>
                </a:lnTo>
                <a:lnTo>
                  <a:pt x="987" y="837"/>
                </a:lnTo>
                <a:lnTo>
                  <a:pt x="987" y="842"/>
                </a:lnTo>
                <a:lnTo>
                  <a:pt x="992" y="842"/>
                </a:lnTo>
                <a:lnTo>
                  <a:pt x="987" y="842"/>
                </a:lnTo>
                <a:lnTo>
                  <a:pt x="992" y="837"/>
                </a:lnTo>
                <a:lnTo>
                  <a:pt x="2276" y="2364"/>
                </a:lnTo>
                <a:lnTo>
                  <a:pt x="987" y="837"/>
                </a:lnTo>
                <a:lnTo>
                  <a:pt x="987" y="831"/>
                </a:lnTo>
                <a:lnTo>
                  <a:pt x="992" y="837"/>
                </a:lnTo>
                <a:lnTo>
                  <a:pt x="987" y="837"/>
                </a:lnTo>
                <a:lnTo>
                  <a:pt x="2276" y="2364"/>
                </a:lnTo>
                <a:lnTo>
                  <a:pt x="1096" y="785"/>
                </a:lnTo>
                <a:lnTo>
                  <a:pt x="1096" y="779"/>
                </a:lnTo>
                <a:lnTo>
                  <a:pt x="1091" y="779"/>
                </a:lnTo>
                <a:lnTo>
                  <a:pt x="1096" y="785"/>
                </a:lnTo>
                <a:lnTo>
                  <a:pt x="2276" y="2364"/>
                </a:lnTo>
                <a:lnTo>
                  <a:pt x="1086" y="790"/>
                </a:lnTo>
                <a:lnTo>
                  <a:pt x="1091" y="790"/>
                </a:lnTo>
                <a:lnTo>
                  <a:pt x="1091" y="785"/>
                </a:lnTo>
                <a:lnTo>
                  <a:pt x="1086" y="790"/>
                </a:lnTo>
                <a:lnTo>
                  <a:pt x="2276" y="2364"/>
                </a:lnTo>
                <a:lnTo>
                  <a:pt x="1091" y="572"/>
                </a:lnTo>
                <a:lnTo>
                  <a:pt x="1081" y="582"/>
                </a:lnTo>
                <a:lnTo>
                  <a:pt x="1091" y="577"/>
                </a:lnTo>
                <a:lnTo>
                  <a:pt x="1091" y="572"/>
                </a:lnTo>
                <a:lnTo>
                  <a:pt x="2276" y="2364"/>
                </a:lnTo>
                <a:lnTo>
                  <a:pt x="1086" y="842"/>
                </a:lnTo>
                <a:lnTo>
                  <a:pt x="1081" y="852"/>
                </a:lnTo>
                <a:lnTo>
                  <a:pt x="1086" y="847"/>
                </a:lnTo>
                <a:lnTo>
                  <a:pt x="1086" y="852"/>
                </a:lnTo>
                <a:lnTo>
                  <a:pt x="1086" y="847"/>
                </a:lnTo>
                <a:lnTo>
                  <a:pt x="1091" y="847"/>
                </a:lnTo>
                <a:lnTo>
                  <a:pt x="1091" y="842"/>
                </a:lnTo>
                <a:lnTo>
                  <a:pt x="1086" y="842"/>
                </a:lnTo>
                <a:lnTo>
                  <a:pt x="2276" y="2364"/>
                </a:lnTo>
                <a:lnTo>
                  <a:pt x="1091" y="608"/>
                </a:lnTo>
                <a:lnTo>
                  <a:pt x="1096" y="608"/>
                </a:lnTo>
                <a:lnTo>
                  <a:pt x="1107" y="603"/>
                </a:lnTo>
                <a:lnTo>
                  <a:pt x="1107" y="598"/>
                </a:lnTo>
                <a:lnTo>
                  <a:pt x="1096" y="598"/>
                </a:lnTo>
                <a:lnTo>
                  <a:pt x="1091" y="608"/>
                </a:lnTo>
                <a:lnTo>
                  <a:pt x="2276" y="2364"/>
                </a:lnTo>
                <a:lnTo>
                  <a:pt x="1065" y="530"/>
                </a:lnTo>
                <a:lnTo>
                  <a:pt x="1065" y="535"/>
                </a:lnTo>
                <a:lnTo>
                  <a:pt x="1070" y="535"/>
                </a:lnTo>
                <a:lnTo>
                  <a:pt x="1076" y="530"/>
                </a:lnTo>
                <a:lnTo>
                  <a:pt x="1081" y="525"/>
                </a:lnTo>
                <a:lnTo>
                  <a:pt x="1076" y="520"/>
                </a:lnTo>
                <a:lnTo>
                  <a:pt x="1070" y="525"/>
                </a:lnTo>
                <a:lnTo>
                  <a:pt x="1065" y="530"/>
                </a:lnTo>
                <a:lnTo>
                  <a:pt x="2276" y="2364"/>
                </a:lnTo>
                <a:lnTo>
                  <a:pt x="1070" y="774"/>
                </a:lnTo>
                <a:lnTo>
                  <a:pt x="1060" y="774"/>
                </a:lnTo>
                <a:lnTo>
                  <a:pt x="1055" y="790"/>
                </a:lnTo>
                <a:lnTo>
                  <a:pt x="1065" y="785"/>
                </a:lnTo>
                <a:lnTo>
                  <a:pt x="1076" y="774"/>
                </a:lnTo>
                <a:lnTo>
                  <a:pt x="1070" y="774"/>
                </a:lnTo>
                <a:lnTo>
                  <a:pt x="2276" y="2364"/>
                </a:lnTo>
                <a:lnTo>
                  <a:pt x="1081" y="405"/>
                </a:lnTo>
                <a:lnTo>
                  <a:pt x="1086" y="400"/>
                </a:lnTo>
                <a:lnTo>
                  <a:pt x="1096" y="395"/>
                </a:lnTo>
                <a:lnTo>
                  <a:pt x="1102" y="390"/>
                </a:lnTo>
                <a:lnTo>
                  <a:pt x="1096" y="385"/>
                </a:lnTo>
                <a:lnTo>
                  <a:pt x="1086" y="390"/>
                </a:lnTo>
                <a:lnTo>
                  <a:pt x="1076" y="400"/>
                </a:lnTo>
                <a:lnTo>
                  <a:pt x="1081" y="400"/>
                </a:lnTo>
                <a:lnTo>
                  <a:pt x="1081" y="405"/>
                </a:lnTo>
                <a:lnTo>
                  <a:pt x="2276" y="2364"/>
                </a:lnTo>
                <a:lnTo>
                  <a:pt x="1050" y="587"/>
                </a:lnTo>
                <a:lnTo>
                  <a:pt x="1055" y="587"/>
                </a:lnTo>
                <a:lnTo>
                  <a:pt x="1060" y="587"/>
                </a:lnTo>
                <a:lnTo>
                  <a:pt x="1060" y="582"/>
                </a:lnTo>
                <a:lnTo>
                  <a:pt x="1065" y="582"/>
                </a:lnTo>
                <a:lnTo>
                  <a:pt x="1065" y="577"/>
                </a:lnTo>
                <a:lnTo>
                  <a:pt x="1060" y="577"/>
                </a:lnTo>
                <a:lnTo>
                  <a:pt x="1055" y="582"/>
                </a:lnTo>
                <a:lnTo>
                  <a:pt x="1050" y="582"/>
                </a:lnTo>
                <a:lnTo>
                  <a:pt x="1050" y="587"/>
                </a:lnTo>
                <a:lnTo>
                  <a:pt x="2276" y="2364"/>
                </a:lnTo>
                <a:lnTo>
                  <a:pt x="1231" y="753"/>
                </a:lnTo>
                <a:lnTo>
                  <a:pt x="1242" y="743"/>
                </a:lnTo>
                <a:lnTo>
                  <a:pt x="1242" y="738"/>
                </a:lnTo>
                <a:lnTo>
                  <a:pt x="1237" y="738"/>
                </a:lnTo>
                <a:lnTo>
                  <a:pt x="1226" y="743"/>
                </a:lnTo>
                <a:lnTo>
                  <a:pt x="1221" y="748"/>
                </a:lnTo>
                <a:lnTo>
                  <a:pt x="1221" y="753"/>
                </a:lnTo>
                <a:lnTo>
                  <a:pt x="1226" y="759"/>
                </a:lnTo>
                <a:lnTo>
                  <a:pt x="1231" y="753"/>
                </a:lnTo>
                <a:lnTo>
                  <a:pt x="2276" y="2364"/>
                </a:lnTo>
                <a:lnTo>
                  <a:pt x="1226" y="322"/>
                </a:lnTo>
                <a:lnTo>
                  <a:pt x="1226" y="327"/>
                </a:lnTo>
                <a:lnTo>
                  <a:pt x="1216" y="333"/>
                </a:lnTo>
                <a:lnTo>
                  <a:pt x="1206" y="343"/>
                </a:lnTo>
                <a:lnTo>
                  <a:pt x="1211" y="343"/>
                </a:lnTo>
                <a:lnTo>
                  <a:pt x="1200" y="353"/>
                </a:lnTo>
                <a:lnTo>
                  <a:pt x="1206" y="348"/>
                </a:lnTo>
                <a:lnTo>
                  <a:pt x="1206" y="353"/>
                </a:lnTo>
                <a:lnTo>
                  <a:pt x="1206" y="359"/>
                </a:lnTo>
                <a:lnTo>
                  <a:pt x="1211" y="353"/>
                </a:lnTo>
                <a:lnTo>
                  <a:pt x="1211" y="359"/>
                </a:lnTo>
                <a:lnTo>
                  <a:pt x="1221" y="353"/>
                </a:lnTo>
                <a:lnTo>
                  <a:pt x="1216" y="353"/>
                </a:lnTo>
                <a:lnTo>
                  <a:pt x="1221" y="353"/>
                </a:lnTo>
                <a:lnTo>
                  <a:pt x="1221" y="359"/>
                </a:lnTo>
                <a:lnTo>
                  <a:pt x="1226" y="353"/>
                </a:lnTo>
                <a:lnTo>
                  <a:pt x="1237" y="343"/>
                </a:lnTo>
                <a:lnTo>
                  <a:pt x="1242" y="343"/>
                </a:lnTo>
                <a:lnTo>
                  <a:pt x="1242" y="338"/>
                </a:lnTo>
                <a:lnTo>
                  <a:pt x="1242" y="333"/>
                </a:lnTo>
                <a:lnTo>
                  <a:pt x="1247" y="333"/>
                </a:lnTo>
                <a:lnTo>
                  <a:pt x="1247" y="327"/>
                </a:lnTo>
                <a:lnTo>
                  <a:pt x="1247" y="322"/>
                </a:lnTo>
                <a:lnTo>
                  <a:pt x="1242" y="322"/>
                </a:lnTo>
                <a:lnTo>
                  <a:pt x="1237" y="322"/>
                </a:lnTo>
                <a:lnTo>
                  <a:pt x="1226" y="322"/>
                </a:lnTo>
                <a:lnTo>
                  <a:pt x="2276" y="2364"/>
                </a:lnTo>
                <a:lnTo>
                  <a:pt x="1242" y="457"/>
                </a:lnTo>
                <a:lnTo>
                  <a:pt x="1237" y="457"/>
                </a:lnTo>
                <a:lnTo>
                  <a:pt x="1231" y="457"/>
                </a:lnTo>
                <a:lnTo>
                  <a:pt x="1226" y="463"/>
                </a:lnTo>
                <a:lnTo>
                  <a:pt x="1221" y="468"/>
                </a:lnTo>
                <a:lnTo>
                  <a:pt x="1226" y="468"/>
                </a:lnTo>
                <a:lnTo>
                  <a:pt x="1221" y="468"/>
                </a:lnTo>
                <a:lnTo>
                  <a:pt x="1226" y="473"/>
                </a:lnTo>
                <a:lnTo>
                  <a:pt x="1221" y="478"/>
                </a:lnTo>
                <a:lnTo>
                  <a:pt x="1226" y="473"/>
                </a:lnTo>
                <a:lnTo>
                  <a:pt x="1226" y="478"/>
                </a:lnTo>
                <a:lnTo>
                  <a:pt x="1231" y="473"/>
                </a:lnTo>
                <a:lnTo>
                  <a:pt x="1237" y="468"/>
                </a:lnTo>
                <a:lnTo>
                  <a:pt x="1242" y="468"/>
                </a:lnTo>
                <a:lnTo>
                  <a:pt x="1242" y="463"/>
                </a:lnTo>
                <a:lnTo>
                  <a:pt x="1242" y="457"/>
                </a:lnTo>
                <a:lnTo>
                  <a:pt x="2276" y="2364"/>
                </a:lnTo>
                <a:lnTo>
                  <a:pt x="1081" y="889"/>
                </a:lnTo>
                <a:lnTo>
                  <a:pt x="1086" y="883"/>
                </a:lnTo>
                <a:lnTo>
                  <a:pt x="1081" y="883"/>
                </a:lnTo>
                <a:lnTo>
                  <a:pt x="1081" y="889"/>
                </a:lnTo>
                <a:lnTo>
                  <a:pt x="2276" y="2364"/>
                </a:lnTo>
                <a:lnTo>
                  <a:pt x="1190" y="244"/>
                </a:lnTo>
                <a:lnTo>
                  <a:pt x="1190" y="250"/>
                </a:lnTo>
                <a:lnTo>
                  <a:pt x="1195" y="250"/>
                </a:lnTo>
                <a:lnTo>
                  <a:pt x="1200" y="250"/>
                </a:lnTo>
                <a:lnTo>
                  <a:pt x="1211" y="239"/>
                </a:lnTo>
                <a:lnTo>
                  <a:pt x="1211" y="234"/>
                </a:lnTo>
                <a:lnTo>
                  <a:pt x="1200" y="234"/>
                </a:lnTo>
                <a:lnTo>
                  <a:pt x="1190" y="239"/>
                </a:lnTo>
                <a:lnTo>
                  <a:pt x="1190" y="244"/>
                </a:lnTo>
                <a:lnTo>
                  <a:pt x="2276" y="2364"/>
                </a:lnTo>
                <a:lnTo>
                  <a:pt x="1247" y="213"/>
                </a:lnTo>
                <a:lnTo>
                  <a:pt x="1252" y="213"/>
                </a:lnTo>
                <a:lnTo>
                  <a:pt x="1252" y="208"/>
                </a:lnTo>
                <a:lnTo>
                  <a:pt x="1257" y="208"/>
                </a:lnTo>
                <a:lnTo>
                  <a:pt x="1252" y="203"/>
                </a:lnTo>
                <a:lnTo>
                  <a:pt x="1247" y="203"/>
                </a:lnTo>
                <a:lnTo>
                  <a:pt x="1247" y="208"/>
                </a:lnTo>
                <a:lnTo>
                  <a:pt x="1247" y="213"/>
                </a:lnTo>
                <a:lnTo>
                  <a:pt x="2276" y="2364"/>
                </a:lnTo>
                <a:lnTo>
                  <a:pt x="1221" y="722"/>
                </a:lnTo>
                <a:lnTo>
                  <a:pt x="1221" y="717"/>
                </a:lnTo>
                <a:lnTo>
                  <a:pt x="1216" y="717"/>
                </a:lnTo>
                <a:lnTo>
                  <a:pt x="1211" y="717"/>
                </a:lnTo>
                <a:lnTo>
                  <a:pt x="1211" y="722"/>
                </a:lnTo>
                <a:lnTo>
                  <a:pt x="1206" y="722"/>
                </a:lnTo>
                <a:lnTo>
                  <a:pt x="1206" y="727"/>
                </a:lnTo>
                <a:lnTo>
                  <a:pt x="1206" y="733"/>
                </a:lnTo>
                <a:lnTo>
                  <a:pt x="1211" y="733"/>
                </a:lnTo>
                <a:lnTo>
                  <a:pt x="1211" y="727"/>
                </a:lnTo>
                <a:lnTo>
                  <a:pt x="1211" y="733"/>
                </a:lnTo>
                <a:lnTo>
                  <a:pt x="1211" y="727"/>
                </a:lnTo>
                <a:lnTo>
                  <a:pt x="1216" y="727"/>
                </a:lnTo>
                <a:lnTo>
                  <a:pt x="1221" y="727"/>
                </a:lnTo>
                <a:lnTo>
                  <a:pt x="1221" y="722"/>
                </a:lnTo>
                <a:lnTo>
                  <a:pt x="2276" y="2364"/>
                </a:lnTo>
                <a:lnTo>
                  <a:pt x="1231" y="540"/>
                </a:lnTo>
                <a:lnTo>
                  <a:pt x="1237" y="540"/>
                </a:lnTo>
                <a:lnTo>
                  <a:pt x="1237" y="535"/>
                </a:lnTo>
                <a:lnTo>
                  <a:pt x="1242" y="535"/>
                </a:lnTo>
                <a:lnTo>
                  <a:pt x="1242" y="530"/>
                </a:lnTo>
                <a:lnTo>
                  <a:pt x="1231" y="535"/>
                </a:lnTo>
                <a:lnTo>
                  <a:pt x="1231" y="540"/>
                </a:lnTo>
                <a:lnTo>
                  <a:pt x="2276" y="2364"/>
                </a:lnTo>
                <a:lnTo>
                  <a:pt x="1237" y="535"/>
                </a:lnTo>
                <a:lnTo>
                  <a:pt x="1231" y="540"/>
                </a:lnTo>
                <a:lnTo>
                  <a:pt x="1231" y="535"/>
                </a:lnTo>
                <a:lnTo>
                  <a:pt x="1237" y="535"/>
                </a:lnTo>
                <a:lnTo>
                  <a:pt x="2276" y="2364"/>
                </a:lnTo>
                <a:lnTo>
                  <a:pt x="1206" y="483"/>
                </a:lnTo>
                <a:lnTo>
                  <a:pt x="1211" y="483"/>
                </a:lnTo>
                <a:lnTo>
                  <a:pt x="1211" y="478"/>
                </a:lnTo>
                <a:lnTo>
                  <a:pt x="1206" y="478"/>
                </a:lnTo>
                <a:lnTo>
                  <a:pt x="1200" y="483"/>
                </a:lnTo>
                <a:lnTo>
                  <a:pt x="1206" y="483"/>
                </a:lnTo>
                <a:lnTo>
                  <a:pt x="2276" y="2364"/>
                </a:lnTo>
                <a:lnTo>
                  <a:pt x="1055" y="411"/>
                </a:lnTo>
                <a:lnTo>
                  <a:pt x="1055" y="416"/>
                </a:lnTo>
                <a:lnTo>
                  <a:pt x="1060" y="416"/>
                </a:lnTo>
                <a:lnTo>
                  <a:pt x="1065" y="411"/>
                </a:lnTo>
                <a:lnTo>
                  <a:pt x="1065" y="405"/>
                </a:lnTo>
                <a:lnTo>
                  <a:pt x="1055" y="411"/>
                </a:lnTo>
                <a:lnTo>
                  <a:pt x="2276" y="2364"/>
                </a:lnTo>
                <a:lnTo>
                  <a:pt x="1065" y="411"/>
                </a:lnTo>
                <a:lnTo>
                  <a:pt x="1060" y="416"/>
                </a:lnTo>
                <a:lnTo>
                  <a:pt x="1060" y="411"/>
                </a:lnTo>
                <a:lnTo>
                  <a:pt x="1065" y="411"/>
                </a:lnTo>
                <a:lnTo>
                  <a:pt x="2276" y="2364"/>
                </a:lnTo>
                <a:lnTo>
                  <a:pt x="1055" y="556"/>
                </a:lnTo>
                <a:lnTo>
                  <a:pt x="1060" y="556"/>
                </a:lnTo>
                <a:lnTo>
                  <a:pt x="1065" y="551"/>
                </a:lnTo>
                <a:lnTo>
                  <a:pt x="1065" y="546"/>
                </a:lnTo>
                <a:lnTo>
                  <a:pt x="1060" y="551"/>
                </a:lnTo>
                <a:lnTo>
                  <a:pt x="1050" y="551"/>
                </a:lnTo>
                <a:lnTo>
                  <a:pt x="1055" y="556"/>
                </a:lnTo>
                <a:lnTo>
                  <a:pt x="2276" y="2364"/>
                </a:lnTo>
                <a:lnTo>
                  <a:pt x="1060" y="390"/>
                </a:lnTo>
                <a:lnTo>
                  <a:pt x="1065" y="395"/>
                </a:lnTo>
                <a:lnTo>
                  <a:pt x="1060" y="395"/>
                </a:lnTo>
                <a:lnTo>
                  <a:pt x="1065" y="395"/>
                </a:lnTo>
                <a:lnTo>
                  <a:pt x="1060" y="395"/>
                </a:lnTo>
                <a:lnTo>
                  <a:pt x="1065" y="395"/>
                </a:lnTo>
                <a:lnTo>
                  <a:pt x="1065" y="390"/>
                </a:lnTo>
                <a:lnTo>
                  <a:pt x="1060" y="395"/>
                </a:lnTo>
                <a:lnTo>
                  <a:pt x="1060" y="390"/>
                </a:lnTo>
                <a:lnTo>
                  <a:pt x="2276" y="2364"/>
                </a:lnTo>
                <a:lnTo>
                  <a:pt x="1024" y="785"/>
                </a:lnTo>
                <a:lnTo>
                  <a:pt x="1024" y="779"/>
                </a:lnTo>
                <a:lnTo>
                  <a:pt x="1018" y="785"/>
                </a:lnTo>
                <a:lnTo>
                  <a:pt x="1024" y="785"/>
                </a:lnTo>
                <a:lnTo>
                  <a:pt x="2276" y="2364"/>
                </a:lnTo>
                <a:lnTo>
                  <a:pt x="1034" y="1081"/>
                </a:lnTo>
                <a:lnTo>
                  <a:pt x="1039" y="1076"/>
                </a:lnTo>
                <a:lnTo>
                  <a:pt x="1034" y="1076"/>
                </a:lnTo>
                <a:lnTo>
                  <a:pt x="1034" y="1081"/>
                </a:lnTo>
                <a:lnTo>
                  <a:pt x="2276" y="2364"/>
                </a:lnTo>
                <a:lnTo>
                  <a:pt x="1044" y="774"/>
                </a:lnTo>
                <a:lnTo>
                  <a:pt x="1044" y="779"/>
                </a:lnTo>
                <a:lnTo>
                  <a:pt x="1050" y="774"/>
                </a:lnTo>
                <a:lnTo>
                  <a:pt x="1055" y="774"/>
                </a:lnTo>
                <a:lnTo>
                  <a:pt x="1060" y="769"/>
                </a:lnTo>
                <a:lnTo>
                  <a:pt x="1055" y="764"/>
                </a:lnTo>
                <a:lnTo>
                  <a:pt x="1050" y="764"/>
                </a:lnTo>
                <a:lnTo>
                  <a:pt x="1039" y="769"/>
                </a:lnTo>
                <a:lnTo>
                  <a:pt x="1039" y="774"/>
                </a:lnTo>
                <a:lnTo>
                  <a:pt x="1039" y="774"/>
                </a:lnTo>
                <a:lnTo>
                  <a:pt x="1039" y="779"/>
                </a:lnTo>
                <a:lnTo>
                  <a:pt x="1039" y="774"/>
                </a:lnTo>
                <a:lnTo>
                  <a:pt x="1044" y="774"/>
                </a:lnTo>
                <a:lnTo>
                  <a:pt x="2276" y="2364"/>
                </a:lnTo>
                <a:lnTo>
                  <a:pt x="1034" y="795"/>
                </a:lnTo>
                <a:lnTo>
                  <a:pt x="1029" y="800"/>
                </a:lnTo>
                <a:lnTo>
                  <a:pt x="1024" y="800"/>
                </a:lnTo>
                <a:lnTo>
                  <a:pt x="1024" y="805"/>
                </a:lnTo>
                <a:lnTo>
                  <a:pt x="1029" y="800"/>
                </a:lnTo>
                <a:lnTo>
                  <a:pt x="1034" y="795"/>
                </a:lnTo>
                <a:lnTo>
                  <a:pt x="2276" y="2364"/>
                </a:lnTo>
                <a:lnTo>
                  <a:pt x="1050" y="935"/>
                </a:lnTo>
                <a:lnTo>
                  <a:pt x="1050" y="925"/>
                </a:lnTo>
                <a:lnTo>
                  <a:pt x="1044" y="925"/>
                </a:lnTo>
                <a:lnTo>
                  <a:pt x="1044" y="935"/>
                </a:lnTo>
                <a:lnTo>
                  <a:pt x="1050" y="935"/>
                </a:lnTo>
                <a:lnTo>
                  <a:pt x="2276" y="2364"/>
                </a:lnTo>
                <a:close/>
              </a:path>
            </a:pathLst>
          </a:custGeom>
          <a:solidFill>
            <a:schemeClr val="bg2">
              <a:tint val="90000"/>
            </a:schemeClr>
          </a:solidFill>
          <a:ln w="9525" cap="flat" cmpd="sng" algn="ctr">
            <a:noFill/>
            <a:prstDash val="solid"/>
            <a:round/>
            <a:headEnd type="none" w="med" len="med"/>
            <a:tailEnd type="none" w="med" len="med"/>
          </a:ln>
          <a:effectLst>
            <a:outerShdw blurRad="254000" algn="tl" rotWithShape="0">
              <a:schemeClr val="accent3">
                <a:alpha val="30000"/>
              </a:schemeClr>
            </a:outerShdw>
          </a:effectLst>
        </p:spPr>
        <p:txBody>
          <a:bodyPr vert="horz" wrap="square" lIns="91440" tIns="45720" rIns="91440" bIns="45720" anchor="t" compatLnSpc="1"/>
          <a:lstStyle/>
          <a:p>
            <a:endParaRPr kumimoji="0" lang="ja-JP" altLang="en-US"/>
          </a:p>
        </p:txBody>
      </p:sp>
      <p:sp>
        <p:nvSpPr>
          <p:cNvPr id="8" name="正方形/長方形 7"/>
          <p:cNvSpPr/>
          <p:nvPr/>
        </p:nvSpPr>
        <p:spPr>
          <a:xfrm>
            <a:off x="0" y="0"/>
            <a:ext cx="9144000" cy="6858000"/>
          </a:xfrm>
          <a:prstGeom prst="rect">
            <a:avLst/>
          </a:prstGeom>
          <a:gradFill flip="none" rotWithShape="1">
            <a:gsLst>
              <a:gs pos="0">
                <a:schemeClr val="bg1"/>
              </a:gs>
              <a:gs pos="70000">
                <a:schemeClr val="bg1">
                  <a:alpha val="0"/>
                </a:schemeClr>
              </a:gs>
            </a:gsLst>
            <a:lin ang="16200000" scaled="1"/>
            <a:tileRect/>
          </a:gradFill>
          <a:ln w="12700">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ja-JP" altLang="en-US" dirty="0"/>
          </a:p>
        </p:txBody>
      </p:sp>
      <p:grpSp>
        <p:nvGrpSpPr>
          <p:cNvPr id="2" name="グループ化 1"/>
          <p:cNvGrpSpPr>
            <a:grpSpLocks/>
          </p:cNvGrpSpPr>
          <p:nvPr/>
        </p:nvGrpSpPr>
        <p:grpSpPr bwMode="auto">
          <a:xfrm>
            <a:off x="357158" y="4143380"/>
            <a:ext cx="6358014" cy="71438"/>
            <a:chOff x="119" y="877"/>
            <a:chExt cx="5239" cy="71"/>
          </a:xfrm>
          <a:gradFill>
            <a:gsLst>
              <a:gs pos="0">
                <a:schemeClr val="accent1">
                  <a:alpha val="40000"/>
                </a:schemeClr>
              </a:gs>
              <a:gs pos="50000">
                <a:schemeClr val="accent1">
                  <a:alpha val="70000"/>
                </a:schemeClr>
              </a:gs>
              <a:gs pos="100000">
                <a:schemeClr val="accent1">
                  <a:alpha val="40000"/>
                </a:schemeClr>
              </a:gs>
            </a:gsLst>
            <a:lin ang="0" scaled="1"/>
          </a:gradFill>
        </p:grpSpPr>
        <p:sp>
          <p:nvSpPr>
            <p:cNvPr id="11" name="フリーフォーム 10"/>
            <p:cNvSpPr>
              <a:spLocks/>
            </p:cNvSpPr>
            <p:nvPr/>
          </p:nvSpPr>
          <p:spPr bwMode="auto">
            <a:xfrm>
              <a:off x="5347" y="895"/>
              <a:ext cx="11" cy="12"/>
            </a:xfrm>
            <a:custGeom>
              <a:avLst/>
              <a:gdLst/>
              <a:ahLst/>
              <a:cxnLst>
                <a:cxn ang="0">
                  <a:pos x="11" y="12"/>
                </a:cxn>
                <a:cxn ang="0">
                  <a:pos x="11" y="0"/>
                </a:cxn>
                <a:cxn ang="0">
                  <a:pos x="0" y="0"/>
                </a:cxn>
                <a:cxn ang="0">
                  <a:pos x="0" y="12"/>
                </a:cxn>
                <a:cxn ang="0">
                  <a:pos x="0" y="12"/>
                </a:cxn>
                <a:cxn ang="0">
                  <a:pos x="11" y="12"/>
                </a:cxn>
              </a:cxnLst>
              <a:rect l="0" t="0" r="0" b="0"/>
              <a:pathLst>
                <a:path w="11" h="12">
                  <a:moveTo>
                    <a:pt x="11" y="12"/>
                  </a:moveTo>
                  <a:lnTo>
                    <a:pt x="11" y="0"/>
                  </a:lnTo>
                  <a:lnTo>
                    <a:pt x="0" y="0"/>
                  </a:lnTo>
                  <a:lnTo>
                    <a:pt x="0" y="12"/>
                  </a:lnTo>
                  <a:lnTo>
                    <a:pt x="0" y="12"/>
                  </a:lnTo>
                  <a:lnTo>
                    <a:pt x="11" y="12"/>
                  </a:lnTo>
                  <a:close/>
                </a:path>
              </a:pathLst>
            </a:custGeom>
            <a:grp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ja-JP" altLang="en-US"/>
            </a:p>
          </p:txBody>
        </p:sp>
        <p:sp>
          <p:nvSpPr>
            <p:cNvPr id="12" name="フリーフォーム 11"/>
            <p:cNvSpPr>
              <a:spLocks/>
            </p:cNvSpPr>
            <p:nvPr/>
          </p:nvSpPr>
          <p:spPr bwMode="auto">
            <a:xfrm>
              <a:off x="119" y="877"/>
              <a:ext cx="5187" cy="71"/>
            </a:xfrm>
            <a:custGeom>
              <a:avLst/>
              <a:gdLst/>
              <a:ahLst/>
              <a:cxnLst>
                <a:cxn ang="0">
                  <a:pos x="5187" y="18"/>
                </a:cxn>
                <a:cxn ang="0">
                  <a:pos x="5181" y="18"/>
                </a:cxn>
                <a:cxn ang="0">
                  <a:pos x="4946" y="12"/>
                </a:cxn>
                <a:cxn ang="0">
                  <a:pos x="4500" y="0"/>
                </a:cxn>
                <a:cxn ang="0">
                  <a:pos x="3544" y="12"/>
                </a:cxn>
                <a:cxn ang="0">
                  <a:pos x="3339" y="18"/>
                </a:cxn>
                <a:cxn ang="0">
                  <a:pos x="2916" y="18"/>
                </a:cxn>
                <a:cxn ang="0">
                  <a:pos x="2488" y="18"/>
                </a:cxn>
                <a:cxn ang="0">
                  <a:pos x="2236" y="12"/>
                </a:cxn>
                <a:cxn ang="0">
                  <a:pos x="1954" y="18"/>
                </a:cxn>
                <a:cxn ang="0">
                  <a:pos x="1256" y="18"/>
                </a:cxn>
                <a:cxn ang="0">
                  <a:pos x="628" y="18"/>
                </a:cxn>
                <a:cxn ang="0">
                  <a:pos x="259" y="18"/>
                </a:cxn>
                <a:cxn ang="0">
                  <a:pos x="42" y="18"/>
                </a:cxn>
                <a:cxn ang="0">
                  <a:pos x="0" y="18"/>
                </a:cxn>
                <a:cxn ang="0">
                  <a:pos x="30" y="41"/>
                </a:cxn>
                <a:cxn ang="0">
                  <a:pos x="59" y="53"/>
                </a:cxn>
                <a:cxn ang="0">
                  <a:pos x="218" y="65"/>
                </a:cxn>
                <a:cxn ang="0">
                  <a:pos x="564" y="65"/>
                </a:cxn>
                <a:cxn ang="0">
                  <a:pos x="1244" y="71"/>
                </a:cxn>
                <a:cxn ang="0">
                  <a:pos x="1884" y="65"/>
                </a:cxn>
                <a:cxn ang="0">
                  <a:pos x="2552" y="71"/>
                </a:cxn>
                <a:cxn ang="0">
                  <a:pos x="3632" y="71"/>
                </a:cxn>
                <a:cxn ang="0">
                  <a:pos x="4037" y="71"/>
                </a:cxn>
                <a:cxn ang="0">
                  <a:pos x="4395" y="65"/>
                </a:cxn>
                <a:cxn ang="0">
                  <a:pos x="4559" y="53"/>
                </a:cxn>
                <a:cxn ang="0">
                  <a:pos x="4864" y="53"/>
                </a:cxn>
                <a:cxn ang="0">
                  <a:pos x="4999" y="41"/>
                </a:cxn>
                <a:cxn ang="0">
                  <a:pos x="5093" y="65"/>
                </a:cxn>
                <a:cxn ang="0">
                  <a:pos x="5134" y="71"/>
                </a:cxn>
                <a:cxn ang="0">
                  <a:pos x="5157" y="30"/>
                </a:cxn>
                <a:cxn ang="0">
                  <a:pos x="5128" y="12"/>
                </a:cxn>
                <a:cxn ang="0">
                  <a:pos x="5040" y="0"/>
                </a:cxn>
                <a:cxn ang="0">
                  <a:pos x="5169" y="18"/>
                </a:cxn>
                <a:cxn ang="0">
                  <a:pos x="2271" y="65"/>
                </a:cxn>
                <a:cxn ang="0">
                  <a:pos x="922" y="65"/>
                </a:cxn>
                <a:cxn ang="0">
                  <a:pos x="470" y="53"/>
                </a:cxn>
                <a:cxn ang="0">
                  <a:pos x="781" y="53"/>
                </a:cxn>
                <a:cxn ang="0">
                  <a:pos x="1432" y="53"/>
                </a:cxn>
                <a:cxn ang="0">
                  <a:pos x="1796" y="53"/>
                </a:cxn>
                <a:cxn ang="0">
                  <a:pos x="2089" y="53"/>
                </a:cxn>
                <a:cxn ang="0">
                  <a:pos x="2312" y="53"/>
                </a:cxn>
                <a:cxn ang="0">
                  <a:pos x="2687" y="65"/>
                </a:cxn>
                <a:cxn ang="0">
                  <a:pos x="3210" y="65"/>
                </a:cxn>
                <a:cxn ang="0">
                  <a:pos x="3784" y="53"/>
                </a:cxn>
                <a:cxn ang="0">
                  <a:pos x="4160" y="53"/>
                </a:cxn>
                <a:cxn ang="0">
                  <a:pos x="3796" y="71"/>
                </a:cxn>
              </a:cxnLst>
              <a:rect l="0" t="0" r="0" b="0"/>
              <a:pathLst>
                <a:path w="5187" h="71">
                  <a:moveTo>
                    <a:pt x="5169" y="18"/>
                  </a:moveTo>
                  <a:lnTo>
                    <a:pt x="5187" y="18"/>
                  </a:lnTo>
                  <a:lnTo>
                    <a:pt x="5181" y="18"/>
                  </a:lnTo>
                  <a:lnTo>
                    <a:pt x="5181" y="18"/>
                  </a:lnTo>
                  <a:lnTo>
                    <a:pt x="5169" y="18"/>
                  </a:lnTo>
                  <a:lnTo>
                    <a:pt x="4946" y="12"/>
                  </a:lnTo>
                  <a:lnTo>
                    <a:pt x="4729" y="12"/>
                  </a:lnTo>
                  <a:lnTo>
                    <a:pt x="4500" y="0"/>
                  </a:lnTo>
                  <a:lnTo>
                    <a:pt x="3931" y="18"/>
                  </a:lnTo>
                  <a:lnTo>
                    <a:pt x="3544" y="12"/>
                  </a:lnTo>
                  <a:lnTo>
                    <a:pt x="3438" y="18"/>
                  </a:lnTo>
                  <a:lnTo>
                    <a:pt x="3339" y="18"/>
                  </a:lnTo>
                  <a:lnTo>
                    <a:pt x="3198" y="18"/>
                  </a:lnTo>
                  <a:lnTo>
                    <a:pt x="2916" y="18"/>
                  </a:lnTo>
                  <a:lnTo>
                    <a:pt x="2699" y="18"/>
                  </a:lnTo>
                  <a:lnTo>
                    <a:pt x="2488" y="18"/>
                  </a:lnTo>
                  <a:lnTo>
                    <a:pt x="2330" y="18"/>
                  </a:lnTo>
                  <a:lnTo>
                    <a:pt x="2236" y="12"/>
                  </a:lnTo>
                  <a:lnTo>
                    <a:pt x="2019" y="12"/>
                  </a:lnTo>
                  <a:lnTo>
                    <a:pt x="1954" y="18"/>
                  </a:lnTo>
                  <a:lnTo>
                    <a:pt x="1596" y="18"/>
                  </a:lnTo>
                  <a:lnTo>
                    <a:pt x="1256" y="18"/>
                  </a:lnTo>
                  <a:lnTo>
                    <a:pt x="910" y="18"/>
                  </a:lnTo>
                  <a:lnTo>
                    <a:pt x="628" y="18"/>
                  </a:lnTo>
                  <a:lnTo>
                    <a:pt x="394" y="18"/>
                  </a:lnTo>
                  <a:lnTo>
                    <a:pt x="259" y="18"/>
                  </a:lnTo>
                  <a:lnTo>
                    <a:pt x="188" y="18"/>
                  </a:lnTo>
                  <a:lnTo>
                    <a:pt x="42" y="18"/>
                  </a:lnTo>
                  <a:lnTo>
                    <a:pt x="6" y="18"/>
                  </a:lnTo>
                  <a:lnTo>
                    <a:pt x="0" y="18"/>
                  </a:lnTo>
                  <a:lnTo>
                    <a:pt x="0" y="30"/>
                  </a:lnTo>
                  <a:lnTo>
                    <a:pt x="30" y="41"/>
                  </a:lnTo>
                  <a:lnTo>
                    <a:pt x="47" y="53"/>
                  </a:lnTo>
                  <a:lnTo>
                    <a:pt x="59" y="53"/>
                  </a:lnTo>
                  <a:lnTo>
                    <a:pt x="94" y="65"/>
                  </a:lnTo>
                  <a:lnTo>
                    <a:pt x="218" y="65"/>
                  </a:lnTo>
                  <a:lnTo>
                    <a:pt x="282" y="65"/>
                  </a:lnTo>
                  <a:lnTo>
                    <a:pt x="564" y="65"/>
                  </a:lnTo>
                  <a:lnTo>
                    <a:pt x="816" y="71"/>
                  </a:lnTo>
                  <a:lnTo>
                    <a:pt x="1244" y="71"/>
                  </a:lnTo>
                  <a:lnTo>
                    <a:pt x="1526" y="71"/>
                  </a:lnTo>
                  <a:lnTo>
                    <a:pt x="1884" y="65"/>
                  </a:lnTo>
                  <a:lnTo>
                    <a:pt x="2230" y="71"/>
                  </a:lnTo>
                  <a:lnTo>
                    <a:pt x="2552" y="71"/>
                  </a:lnTo>
                  <a:lnTo>
                    <a:pt x="3022" y="71"/>
                  </a:lnTo>
                  <a:lnTo>
                    <a:pt x="3632" y="71"/>
                  </a:lnTo>
                  <a:lnTo>
                    <a:pt x="3849" y="71"/>
                  </a:lnTo>
                  <a:lnTo>
                    <a:pt x="4037" y="71"/>
                  </a:lnTo>
                  <a:lnTo>
                    <a:pt x="4307" y="65"/>
                  </a:lnTo>
                  <a:lnTo>
                    <a:pt x="4395" y="65"/>
                  </a:lnTo>
                  <a:lnTo>
                    <a:pt x="4447" y="53"/>
                  </a:lnTo>
                  <a:lnTo>
                    <a:pt x="4559" y="53"/>
                  </a:lnTo>
                  <a:lnTo>
                    <a:pt x="4770" y="53"/>
                  </a:lnTo>
                  <a:lnTo>
                    <a:pt x="4864" y="53"/>
                  </a:lnTo>
                  <a:lnTo>
                    <a:pt x="4928" y="41"/>
                  </a:lnTo>
                  <a:lnTo>
                    <a:pt x="4999" y="41"/>
                  </a:lnTo>
                  <a:lnTo>
                    <a:pt x="5052" y="53"/>
                  </a:lnTo>
                  <a:lnTo>
                    <a:pt x="5093" y="65"/>
                  </a:lnTo>
                  <a:lnTo>
                    <a:pt x="5116" y="71"/>
                  </a:lnTo>
                  <a:lnTo>
                    <a:pt x="5134" y="71"/>
                  </a:lnTo>
                  <a:lnTo>
                    <a:pt x="5146" y="65"/>
                  </a:lnTo>
                  <a:lnTo>
                    <a:pt x="5157" y="30"/>
                  </a:lnTo>
                  <a:lnTo>
                    <a:pt x="5157" y="18"/>
                  </a:lnTo>
                  <a:lnTo>
                    <a:pt x="5128" y="12"/>
                  </a:lnTo>
                  <a:lnTo>
                    <a:pt x="5081" y="0"/>
                  </a:lnTo>
                  <a:lnTo>
                    <a:pt x="5040" y="0"/>
                  </a:lnTo>
                  <a:lnTo>
                    <a:pt x="4946" y="12"/>
                  </a:lnTo>
                  <a:lnTo>
                    <a:pt x="5169" y="18"/>
                  </a:lnTo>
                  <a:lnTo>
                    <a:pt x="3796" y="71"/>
                  </a:lnTo>
                  <a:lnTo>
                    <a:pt x="2271" y="65"/>
                  </a:lnTo>
                  <a:lnTo>
                    <a:pt x="1367" y="65"/>
                  </a:lnTo>
                  <a:lnTo>
                    <a:pt x="922" y="65"/>
                  </a:lnTo>
                  <a:lnTo>
                    <a:pt x="446" y="53"/>
                  </a:lnTo>
                  <a:lnTo>
                    <a:pt x="470" y="53"/>
                  </a:lnTo>
                  <a:lnTo>
                    <a:pt x="593" y="53"/>
                  </a:lnTo>
                  <a:lnTo>
                    <a:pt x="781" y="53"/>
                  </a:lnTo>
                  <a:lnTo>
                    <a:pt x="1209" y="53"/>
                  </a:lnTo>
                  <a:lnTo>
                    <a:pt x="1432" y="53"/>
                  </a:lnTo>
                  <a:lnTo>
                    <a:pt x="1579" y="53"/>
                  </a:lnTo>
                  <a:lnTo>
                    <a:pt x="1796" y="53"/>
                  </a:lnTo>
                  <a:lnTo>
                    <a:pt x="1978" y="53"/>
                  </a:lnTo>
                  <a:lnTo>
                    <a:pt x="2089" y="53"/>
                  </a:lnTo>
                  <a:lnTo>
                    <a:pt x="2165" y="53"/>
                  </a:lnTo>
                  <a:lnTo>
                    <a:pt x="2312" y="53"/>
                  </a:lnTo>
                  <a:lnTo>
                    <a:pt x="2605" y="65"/>
                  </a:lnTo>
                  <a:lnTo>
                    <a:pt x="2687" y="65"/>
                  </a:lnTo>
                  <a:lnTo>
                    <a:pt x="2863" y="53"/>
                  </a:lnTo>
                  <a:lnTo>
                    <a:pt x="3210" y="65"/>
                  </a:lnTo>
                  <a:lnTo>
                    <a:pt x="3597" y="53"/>
                  </a:lnTo>
                  <a:lnTo>
                    <a:pt x="3784" y="53"/>
                  </a:lnTo>
                  <a:lnTo>
                    <a:pt x="4048" y="53"/>
                  </a:lnTo>
                  <a:lnTo>
                    <a:pt x="4160" y="53"/>
                  </a:lnTo>
                  <a:lnTo>
                    <a:pt x="4236" y="53"/>
                  </a:lnTo>
                  <a:lnTo>
                    <a:pt x="3796" y="71"/>
                  </a:lnTo>
                  <a:lnTo>
                    <a:pt x="5169" y="18"/>
                  </a:lnTo>
                  <a:close/>
                </a:path>
              </a:pathLst>
            </a:custGeom>
            <a:grp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ja-JP" altLang="en-US"/>
            </a:p>
          </p:txBody>
        </p:sp>
      </p:grpSp>
      <p:sp>
        <p:nvSpPr>
          <p:cNvPr id="23" name="タイトル 22"/>
          <p:cNvSpPr>
            <a:spLocks noGrp="1"/>
          </p:cNvSpPr>
          <p:nvPr>
            <p:ph type="ctrTitle"/>
          </p:nvPr>
        </p:nvSpPr>
        <p:spPr>
          <a:xfrm>
            <a:off x="285720" y="2500306"/>
            <a:ext cx="6429420" cy="1512888"/>
          </a:xfrm>
        </p:spPr>
        <p:txBody>
          <a:bodyPr anchor="b"/>
          <a:lstStyle>
            <a:lvl1pPr fontAlgn="auto">
              <a:defRPr/>
            </a:lvl1pPr>
          </a:lstStyle>
          <a:p>
            <a:r>
              <a:rPr kumimoji="0" lang="ja-JP" altLang="en-US"/>
              <a:t>マスタ タイトルの書式設定</a:t>
            </a:r>
            <a:endParaRPr kumimoji="0" lang="en-US"/>
          </a:p>
        </p:txBody>
      </p:sp>
      <p:sp>
        <p:nvSpPr>
          <p:cNvPr id="21" name="サブタイトル 20"/>
          <p:cNvSpPr>
            <a:spLocks noGrp="1"/>
          </p:cNvSpPr>
          <p:nvPr>
            <p:ph type="subTitle" idx="1"/>
          </p:nvPr>
        </p:nvSpPr>
        <p:spPr>
          <a:xfrm>
            <a:off x="300030" y="4314828"/>
            <a:ext cx="6400800" cy="1185874"/>
          </a:xfrm>
        </p:spPr>
        <p:txBody>
          <a:bodyPr/>
          <a:lstStyle>
            <a:lvl1pPr marL="0" indent="0" algn="ctr">
              <a:buNone/>
              <a:defRPr baseline="0">
                <a:solidFill>
                  <a:schemeClr val="tx2">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0" lang="ja-JP" altLang="en-US"/>
              <a:t>マスタ サブタイトルの書式設定</a:t>
            </a:r>
            <a:endParaRPr kumimoji="0" lang="en-US"/>
          </a:p>
        </p:txBody>
      </p:sp>
      <p:sp>
        <p:nvSpPr>
          <p:cNvPr id="29" name="日付プレースホルダ 28"/>
          <p:cNvSpPr>
            <a:spLocks noGrp="1"/>
          </p:cNvSpPr>
          <p:nvPr>
            <p:ph type="dt" sz="half" idx="10"/>
          </p:nvPr>
        </p:nvSpPr>
        <p:spPr/>
        <p:txBody>
          <a:bodyPr/>
          <a:lstStyle/>
          <a:p>
            <a:r>
              <a:rPr kumimoji="1" lang="en-US" altLang="ja-JP" dirty="0"/>
              <a:t>2023/3/15</a:t>
            </a:r>
            <a:endParaRPr kumimoji="1" lang="ja-JP" altLang="en-US"/>
          </a:p>
        </p:txBody>
      </p:sp>
      <p:sp>
        <p:nvSpPr>
          <p:cNvPr id="5" name="フッター プレースホルダ 4"/>
          <p:cNvSpPr>
            <a:spLocks noGrp="1"/>
          </p:cNvSpPr>
          <p:nvPr>
            <p:ph type="ftr" sz="quarter" idx="11"/>
          </p:nvPr>
        </p:nvSpPr>
        <p:spPr/>
        <p:txBody>
          <a:bodyPr/>
          <a:lstStyle>
            <a:lvl1pPr>
              <a:defRPr sz="1200"/>
            </a:lvl1pPr>
          </a:lstStyle>
          <a:p>
            <a:r>
              <a:rPr kumimoji="1" lang="en-US" altLang="ja-JP" dirty="0"/>
              <a:t>2023</a:t>
            </a:r>
            <a:r>
              <a:rPr kumimoji="1" lang="ja-JP" altLang="en-US"/>
              <a:t>年</a:t>
            </a:r>
            <a:r>
              <a:rPr kumimoji="1" lang="en-US" altLang="ja-JP" dirty="0"/>
              <a:t>S</a:t>
            </a:r>
            <a:r>
              <a:rPr kumimoji="1" lang="ja-JP" altLang="en-US"/>
              <a:t>セメスター説明会</a:t>
            </a:r>
            <a:endParaRPr kumimoji="1" lang="ja-JP" altLang="en-US" dirty="0"/>
          </a:p>
        </p:txBody>
      </p:sp>
      <p:sp>
        <p:nvSpPr>
          <p:cNvPr id="14" name="スライド番号プレースホルダ 13"/>
          <p:cNvSpPr>
            <a:spLocks noGrp="1"/>
          </p:cNvSpPr>
          <p:nvPr>
            <p:ph type="sldNum" sz="quarter" idx="12"/>
          </p:nvPr>
        </p:nvSpPr>
        <p:spPr/>
        <p:txBody>
          <a:bodyPr/>
          <a:lstStyle/>
          <a:p>
            <a:fld id="{EDF77D8D-9987-453A-9A05-EB91CA595C68}" type="slidenum">
              <a:rPr kumimoji="1" lang="ja-JP" altLang="en-US" smtClean="0"/>
              <a:pPr/>
              <a:t>‹#›</a:t>
            </a:fld>
            <a:endParaRPr kumimoji="1" lang="ja-JP"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0" lang="ja-JP" altLang="en-US"/>
              <a:t>マスタ タイトルの書式設定</a:t>
            </a:r>
            <a:endParaRPr kumimoji="0" lang="en-US"/>
          </a:p>
        </p:txBody>
      </p:sp>
      <p:sp>
        <p:nvSpPr>
          <p:cNvPr id="3" name="縦書きテキスト プレースホルダ 2"/>
          <p:cNvSpPr>
            <a:spLocks noGrp="1"/>
          </p:cNvSpPr>
          <p:nvPr>
            <p:ph type="body" orient="vert" idx="1"/>
          </p:nvPr>
        </p:nvSpPr>
        <p:spPr/>
        <p:txBody>
          <a:bodyPr vert="eaVert"/>
          <a:lstStyle/>
          <a:p>
            <a:pPr lvl="0" eaLnBrk="1" latinLnBrk="0" hangingPunct="1"/>
            <a:r>
              <a:rPr lang="ja-JP" altLang="en-US"/>
              <a:t>マスタ テキストの書式設定</a:t>
            </a:r>
          </a:p>
          <a:p>
            <a:pPr lvl="1" eaLnBrk="1" latinLnBrk="0" hangingPunct="1"/>
            <a:r>
              <a:rPr lang="ja-JP" altLang="en-US"/>
              <a:t>第 </a:t>
            </a:r>
            <a:r>
              <a:rPr lang="en-US" altLang="ja-JP"/>
              <a:t>2 </a:t>
            </a:r>
            <a:r>
              <a:rPr lang="ja-JP" altLang="en-US"/>
              <a:t>レベル</a:t>
            </a:r>
          </a:p>
          <a:p>
            <a:pPr lvl="2" eaLnBrk="1" latinLnBrk="0" hangingPunct="1"/>
            <a:r>
              <a:rPr lang="ja-JP" altLang="en-US"/>
              <a:t>第 </a:t>
            </a:r>
            <a:r>
              <a:rPr lang="en-US" altLang="ja-JP"/>
              <a:t>3 </a:t>
            </a:r>
            <a:r>
              <a:rPr lang="ja-JP" altLang="en-US"/>
              <a:t>レベル</a:t>
            </a:r>
          </a:p>
          <a:p>
            <a:pPr lvl="3" eaLnBrk="1" latinLnBrk="0" hangingPunct="1"/>
            <a:r>
              <a:rPr lang="ja-JP" altLang="en-US"/>
              <a:t>第 </a:t>
            </a:r>
            <a:r>
              <a:rPr lang="en-US" altLang="ja-JP"/>
              <a:t>4 </a:t>
            </a:r>
            <a:r>
              <a:rPr lang="ja-JP" altLang="en-US"/>
              <a:t>レベル</a:t>
            </a:r>
          </a:p>
          <a:p>
            <a:pPr lvl="4" eaLnBrk="1" latinLnBrk="0" hangingPunct="1"/>
            <a:r>
              <a:rPr lang="ja-JP" altLang="en-US"/>
              <a:t>第 </a:t>
            </a:r>
            <a:r>
              <a:rPr lang="en-US" altLang="ja-JP"/>
              <a:t>5 </a:t>
            </a:r>
            <a:r>
              <a:rPr lang="ja-JP" altLang="en-US"/>
              <a:t>レベル</a:t>
            </a:r>
            <a:endParaRPr kumimoji="0" lang="en-US"/>
          </a:p>
        </p:txBody>
      </p:sp>
      <p:sp>
        <p:nvSpPr>
          <p:cNvPr id="4" name="日付プレースホルダ 3"/>
          <p:cNvSpPr>
            <a:spLocks noGrp="1"/>
          </p:cNvSpPr>
          <p:nvPr>
            <p:ph type="dt" sz="half" idx="10"/>
          </p:nvPr>
        </p:nvSpPr>
        <p:spPr/>
        <p:txBody>
          <a:bodyPr/>
          <a:lstStyle/>
          <a:p>
            <a:r>
              <a:rPr kumimoji="1" lang="en-US" altLang="ja-JP"/>
              <a:t>2020/9/11</a:t>
            </a:r>
            <a:endParaRPr kumimoji="1" lang="ja-JP" altLang="en-US"/>
          </a:p>
        </p:txBody>
      </p:sp>
      <p:sp>
        <p:nvSpPr>
          <p:cNvPr id="5" name="フッター プレースホルダ 4"/>
          <p:cNvSpPr>
            <a:spLocks noGrp="1"/>
          </p:cNvSpPr>
          <p:nvPr>
            <p:ph type="ftr" sz="quarter" idx="11"/>
          </p:nvPr>
        </p:nvSpPr>
        <p:spPr/>
        <p:txBody>
          <a:bodyPr/>
          <a:lstStyle/>
          <a:p>
            <a:r>
              <a:rPr kumimoji="1" lang="en-US" altLang="ja-JP"/>
              <a:t>A</a:t>
            </a:r>
            <a:r>
              <a:rPr kumimoji="1" lang="ja-JP" altLang="en-US"/>
              <a:t>セメスタ説明会 </a:t>
            </a:r>
            <a:r>
              <a:rPr kumimoji="1" lang="en-US" altLang="ja-JP"/>
              <a:t>utelecon.github.io</a:t>
            </a:r>
            <a:endParaRPr kumimoji="1" lang="ja-JP" altLang="en-US"/>
          </a:p>
        </p:txBody>
      </p:sp>
      <p:sp>
        <p:nvSpPr>
          <p:cNvPr id="6" name="スライド番号プレースホルダ 5"/>
          <p:cNvSpPr>
            <a:spLocks noGrp="1"/>
          </p:cNvSpPr>
          <p:nvPr>
            <p:ph type="sldNum" sz="quarter" idx="12"/>
          </p:nvPr>
        </p:nvSpPr>
        <p:spPr/>
        <p:txBody>
          <a:bodyPr/>
          <a:lstStyle/>
          <a:p>
            <a:fld id="{EDF77D8D-9987-453A-9A05-EB91CA595C68}" type="slidenum">
              <a:rPr kumimoji="1" lang="ja-JP" altLang="en-US" smtClean="0"/>
              <a:pPr/>
              <a: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929454" y="274639"/>
            <a:ext cx="1757346" cy="5851525"/>
          </a:xfrm>
        </p:spPr>
        <p:txBody>
          <a:bodyPr vert="eaVert"/>
          <a:lstStyle/>
          <a:p>
            <a:r>
              <a:rPr kumimoji="0" lang="ja-JP" altLang="en-US"/>
              <a:t>マスタ タイトルの書式設定</a:t>
            </a:r>
            <a:endParaRPr kumimoji="0" lang="en-US"/>
          </a:p>
        </p:txBody>
      </p:sp>
      <p:sp>
        <p:nvSpPr>
          <p:cNvPr id="3" name="縦書きテキスト プレースホルダ 2"/>
          <p:cNvSpPr>
            <a:spLocks noGrp="1"/>
          </p:cNvSpPr>
          <p:nvPr>
            <p:ph type="body" orient="vert" idx="1"/>
          </p:nvPr>
        </p:nvSpPr>
        <p:spPr>
          <a:xfrm>
            <a:off x="457200" y="274639"/>
            <a:ext cx="6400816" cy="5851525"/>
          </a:xfrm>
        </p:spPr>
        <p:txBody>
          <a:bodyPr vert="eaVert"/>
          <a:lstStyle/>
          <a:p>
            <a:pPr lvl="0" eaLnBrk="1" latinLnBrk="0" hangingPunct="1"/>
            <a:r>
              <a:rPr lang="ja-JP" altLang="en-US"/>
              <a:t>マスタ テキストの書式設定</a:t>
            </a:r>
          </a:p>
          <a:p>
            <a:pPr lvl="1" eaLnBrk="1" latinLnBrk="0" hangingPunct="1"/>
            <a:r>
              <a:rPr lang="ja-JP" altLang="en-US"/>
              <a:t>第 </a:t>
            </a:r>
            <a:r>
              <a:rPr lang="en-US" altLang="ja-JP"/>
              <a:t>2 </a:t>
            </a:r>
            <a:r>
              <a:rPr lang="ja-JP" altLang="en-US"/>
              <a:t>レベル</a:t>
            </a:r>
          </a:p>
          <a:p>
            <a:pPr lvl="2" eaLnBrk="1" latinLnBrk="0" hangingPunct="1"/>
            <a:r>
              <a:rPr lang="ja-JP" altLang="en-US"/>
              <a:t>第 </a:t>
            </a:r>
            <a:r>
              <a:rPr lang="en-US" altLang="ja-JP"/>
              <a:t>3 </a:t>
            </a:r>
            <a:r>
              <a:rPr lang="ja-JP" altLang="en-US"/>
              <a:t>レベル</a:t>
            </a:r>
          </a:p>
          <a:p>
            <a:pPr lvl="3" eaLnBrk="1" latinLnBrk="0" hangingPunct="1"/>
            <a:r>
              <a:rPr lang="ja-JP" altLang="en-US"/>
              <a:t>第 </a:t>
            </a:r>
            <a:r>
              <a:rPr lang="en-US" altLang="ja-JP"/>
              <a:t>4 </a:t>
            </a:r>
            <a:r>
              <a:rPr lang="ja-JP" altLang="en-US"/>
              <a:t>レベル</a:t>
            </a:r>
          </a:p>
          <a:p>
            <a:pPr lvl="4" eaLnBrk="1" latinLnBrk="0" hangingPunct="1"/>
            <a:r>
              <a:rPr lang="ja-JP" altLang="en-US"/>
              <a:t>第 </a:t>
            </a:r>
            <a:r>
              <a:rPr lang="en-US" altLang="ja-JP"/>
              <a:t>5 </a:t>
            </a:r>
            <a:r>
              <a:rPr lang="ja-JP" altLang="en-US"/>
              <a:t>レベル</a:t>
            </a:r>
            <a:endParaRPr kumimoji="0" lang="en-US"/>
          </a:p>
        </p:txBody>
      </p:sp>
      <p:sp>
        <p:nvSpPr>
          <p:cNvPr id="4" name="日付プレースホルダ 3"/>
          <p:cNvSpPr>
            <a:spLocks noGrp="1"/>
          </p:cNvSpPr>
          <p:nvPr>
            <p:ph type="dt" sz="half" idx="10"/>
          </p:nvPr>
        </p:nvSpPr>
        <p:spPr/>
        <p:txBody>
          <a:bodyPr/>
          <a:lstStyle/>
          <a:p>
            <a:r>
              <a:rPr kumimoji="1" lang="en-US" altLang="ja-JP"/>
              <a:t>2020/9/11</a:t>
            </a:r>
            <a:endParaRPr kumimoji="1" lang="ja-JP" altLang="en-US"/>
          </a:p>
        </p:txBody>
      </p:sp>
      <p:sp>
        <p:nvSpPr>
          <p:cNvPr id="5" name="フッター プレースホルダ 4"/>
          <p:cNvSpPr>
            <a:spLocks noGrp="1"/>
          </p:cNvSpPr>
          <p:nvPr>
            <p:ph type="ftr" sz="quarter" idx="11"/>
          </p:nvPr>
        </p:nvSpPr>
        <p:spPr/>
        <p:txBody>
          <a:bodyPr/>
          <a:lstStyle/>
          <a:p>
            <a:r>
              <a:rPr kumimoji="1" lang="en-US" altLang="ja-JP"/>
              <a:t>A</a:t>
            </a:r>
            <a:r>
              <a:rPr kumimoji="1" lang="ja-JP" altLang="en-US"/>
              <a:t>セメスタ説明会 </a:t>
            </a:r>
            <a:r>
              <a:rPr kumimoji="1" lang="en-US" altLang="ja-JP"/>
              <a:t>utelecon.github.io</a:t>
            </a:r>
            <a:endParaRPr kumimoji="1" lang="ja-JP" altLang="en-US"/>
          </a:p>
        </p:txBody>
      </p:sp>
      <p:sp>
        <p:nvSpPr>
          <p:cNvPr id="6" name="スライド番号プレースホルダ 5"/>
          <p:cNvSpPr>
            <a:spLocks noGrp="1"/>
          </p:cNvSpPr>
          <p:nvPr>
            <p:ph type="sldNum" sz="quarter" idx="12"/>
          </p:nvPr>
        </p:nvSpPr>
        <p:spPr/>
        <p:txBody>
          <a:bodyPr/>
          <a:lstStyle/>
          <a:p>
            <a:fld id="{EDF77D8D-9987-453A-9A05-EB91CA595C68}" type="slidenum">
              <a:rPr kumimoji="1" lang="ja-JP" altLang="en-US" smtClean="0"/>
              <a:pPr/>
              <a:t>‹#›</a:t>
            </a:fld>
            <a:endParaRPr kumimoji="1" lang="ja-JP"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0" lang="ja-JP" altLang="en-US"/>
              <a:t>マスタ タイトルの書式設定</a:t>
            </a:r>
            <a:endParaRPr kumimoji="0" lang="en-US"/>
          </a:p>
        </p:txBody>
      </p:sp>
      <p:sp>
        <p:nvSpPr>
          <p:cNvPr id="3" name="コンテンツ プレースホルダ 2"/>
          <p:cNvSpPr>
            <a:spLocks noGrp="1"/>
          </p:cNvSpPr>
          <p:nvPr>
            <p:ph idx="1" hasCustomPrompt="1"/>
          </p:nvPr>
        </p:nvSpPr>
        <p:spPr/>
        <p:txBody>
          <a:bodyPr/>
          <a:lstStyle>
            <a:lvl1pPr>
              <a:defRPr sz="2800"/>
            </a:lvl1pPr>
            <a:lvl2pPr>
              <a:defRPr sz="2400"/>
            </a:lvl2pPr>
          </a:lstStyle>
          <a:p>
            <a:pPr lvl="0" eaLnBrk="1" latinLnBrk="0" hangingPunct="1"/>
            <a:r>
              <a:rPr lang="ja-JP" altLang="en-US"/>
              <a:t>マスタ テキストの書式設定</a:t>
            </a:r>
          </a:p>
          <a:p>
            <a:pPr lvl="1" eaLnBrk="1" latinLnBrk="0" hangingPunct="1"/>
            <a:r>
              <a:rPr lang="ja-JP" altLang="en-US"/>
              <a:t>第 </a:t>
            </a:r>
            <a:r>
              <a:rPr lang="en-US" altLang="ja-JP" dirty="0"/>
              <a:t>2 </a:t>
            </a:r>
            <a:r>
              <a:rPr lang="ja-JP" altLang="en-US"/>
              <a:t>レベル</a:t>
            </a:r>
          </a:p>
          <a:p>
            <a:pPr lvl="2" eaLnBrk="1" latinLnBrk="0" hangingPunct="1"/>
            <a:r>
              <a:rPr lang="ja-JP" altLang="en-US"/>
              <a:t>第 </a:t>
            </a:r>
            <a:r>
              <a:rPr lang="en-US" altLang="ja-JP" dirty="0"/>
              <a:t>3 </a:t>
            </a:r>
            <a:r>
              <a:rPr lang="ja-JP" altLang="en-US"/>
              <a:t>レベル</a:t>
            </a:r>
          </a:p>
          <a:p>
            <a:pPr lvl="3" eaLnBrk="1" latinLnBrk="0" hangingPunct="1"/>
            <a:r>
              <a:rPr lang="ja-JP" altLang="en-US"/>
              <a:t>第 </a:t>
            </a:r>
            <a:r>
              <a:rPr lang="en-US" altLang="ja-JP" dirty="0"/>
              <a:t>4 </a:t>
            </a:r>
            <a:r>
              <a:rPr lang="ja-JP" altLang="en-US"/>
              <a:t>レベル</a:t>
            </a:r>
          </a:p>
          <a:p>
            <a:pPr lvl="4" eaLnBrk="1" latinLnBrk="0" hangingPunct="1"/>
            <a:r>
              <a:rPr lang="ja-JP" altLang="en-US"/>
              <a:t>第 </a:t>
            </a:r>
            <a:r>
              <a:rPr lang="en-US" altLang="ja-JP" dirty="0"/>
              <a:t>5 </a:t>
            </a:r>
            <a:r>
              <a:rPr lang="ja-JP" altLang="en-US"/>
              <a:t>レベル</a:t>
            </a:r>
            <a:endParaRPr kumimoji="0" lang="en-US" dirty="0"/>
          </a:p>
        </p:txBody>
      </p:sp>
      <p:sp>
        <p:nvSpPr>
          <p:cNvPr id="4" name="日付プレースホルダ 3"/>
          <p:cNvSpPr>
            <a:spLocks noGrp="1"/>
          </p:cNvSpPr>
          <p:nvPr>
            <p:ph type="dt" sz="half" idx="10"/>
          </p:nvPr>
        </p:nvSpPr>
        <p:spPr/>
        <p:txBody>
          <a:bodyPr/>
          <a:lstStyle/>
          <a:p>
            <a:r>
              <a:rPr kumimoji="1" lang="en-US" altLang="ja-JP" dirty="0"/>
              <a:t>2023/3/15</a:t>
            </a:r>
          </a:p>
        </p:txBody>
      </p:sp>
      <p:sp>
        <p:nvSpPr>
          <p:cNvPr id="5" name="フッター プレースホルダ 4"/>
          <p:cNvSpPr>
            <a:spLocks noGrp="1"/>
          </p:cNvSpPr>
          <p:nvPr>
            <p:ph type="ftr" sz="quarter" idx="11"/>
          </p:nvPr>
        </p:nvSpPr>
        <p:spPr/>
        <p:txBody>
          <a:bodyPr/>
          <a:lstStyle/>
          <a:p>
            <a:r>
              <a:rPr kumimoji="1" lang="en-US" altLang="ja-JP" dirty="0"/>
              <a:t>2023</a:t>
            </a:r>
            <a:r>
              <a:rPr kumimoji="1" lang="ja-JP" altLang="en-US"/>
              <a:t>年</a:t>
            </a:r>
            <a:r>
              <a:rPr kumimoji="1" lang="en-US" altLang="ja-JP" dirty="0"/>
              <a:t>S</a:t>
            </a:r>
            <a:r>
              <a:rPr kumimoji="1" lang="ja-JP" altLang="en-US"/>
              <a:t>セメスター説明会</a:t>
            </a:r>
          </a:p>
        </p:txBody>
      </p:sp>
      <p:sp>
        <p:nvSpPr>
          <p:cNvPr id="6" name="スライド番号プレースホルダ 5"/>
          <p:cNvSpPr>
            <a:spLocks noGrp="1"/>
          </p:cNvSpPr>
          <p:nvPr>
            <p:ph type="sldNum" sz="quarter" idx="12"/>
          </p:nvPr>
        </p:nvSpPr>
        <p:spPr/>
        <p:txBody>
          <a:bodyPr/>
          <a:lstStyle/>
          <a:p>
            <a:fld id="{EDF77D8D-9987-453A-9A05-EB91CA595C68}" type="slidenum">
              <a:rPr kumimoji="1" lang="ja-JP" altLang="en-US" smtClean="0"/>
              <a:pPr/>
              <a:t>‹#›</a:t>
            </a:fld>
            <a:endParaRPr kumimoji="1" lang="ja-JP"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spTree>
      <p:nvGrpSpPr>
        <p:cNvPr id="1" name=""/>
        <p:cNvGrpSpPr/>
        <p:nvPr/>
      </p:nvGrpSpPr>
      <p:grpSpPr>
        <a:xfrm>
          <a:off x="0" y="0"/>
          <a:ext cx="0" cy="0"/>
          <a:chOff x="0" y="0"/>
          <a:chExt cx="0" cy="0"/>
        </a:xfrm>
      </p:grpSpPr>
      <p:sp>
        <p:nvSpPr>
          <p:cNvPr id="13" name="フリーフォーム 12"/>
          <p:cNvSpPr>
            <a:spLocks/>
          </p:cNvSpPr>
          <p:nvPr/>
        </p:nvSpPr>
        <p:spPr bwMode="auto">
          <a:xfrm>
            <a:off x="0" y="0"/>
            <a:ext cx="9144000" cy="6858000"/>
          </a:xfrm>
          <a:custGeom>
            <a:avLst/>
            <a:gdLst/>
            <a:ahLst/>
            <a:cxnLst>
              <a:cxn ang="0">
                <a:pos x="1507" y="31"/>
              </a:cxn>
              <a:cxn ang="0">
                <a:pos x="2276" y="2364"/>
              </a:cxn>
              <a:cxn ang="0">
                <a:pos x="1595" y="73"/>
              </a:cxn>
              <a:cxn ang="0">
                <a:pos x="1611" y="431"/>
              </a:cxn>
              <a:cxn ang="0">
                <a:pos x="1247" y="702"/>
              </a:cxn>
              <a:cxn ang="0">
                <a:pos x="1148" y="816"/>
              </a:cxn>
              <a:cxn ang="0">
                <a:pos x="3304" y="1476"/>
              </a:cxn>
              <a:cxn ang="0">
                <a:pos x="1460" y="400"/>
              </a:cxn>
              <a:cxn ang="0">
                <a:pos x="11" y="982"/>
              </a:cxn>
              <a:cxn ang="0">
                <a:pos x="3881" y="192"/>
              </a:cxn>
              <a:cxn ang="0">
                <a:pos x="2790" y="395"/>
              </a:cxn>
              <a:cxn ang="0">
                <a:pos x="3372" y="1003"/>
              </a:cxn>
              <a:cxn ang="0">
                <a:pos x="3408" y="1013"/>
              </a:cxn>
              <a:cxn ang="0">
                <a:pos x="3491" y="1179"/>
              </a:cxn>
              <a:cxn ang="0">
                <a:pos x="3341" y="1642"/>
              </a:cxn>
              <a:cxn ang="0">
                <a:pos x="3169" y="2057"/>
              </a:cxn>
              <a:cxn ang="0">
                <a:pos x="3013" y="2359"/>
              </a:cxn>
              <a:cxn ang="0">
                <a:pos x="317" y="2343"/>
              </a:cxn>
              <a:cxn ang="0">
                <a:pos x="327" y="2696"/>
              </a:cxn>
              <a:cxn ang="0">
                <a:pos x="2665" y="2852"/>
              </a:cxn>
              <a:cxn ang="0">
                <a:pos x="4385" y="3065"/>
              </a:cxn>
              <a:cxn ang="0">
                <a:pos x="4219" y="2411"/>
              </a:cxn>
              <a:cxn ang="0">
                <a:pos x="4328" y="1455"/>
              </a:cxn>
              <a:cxn ang="0">
                <a:pos x="4193" y="1366"/>
              </a:cxn>
              <a:cxn ang="0">
                <a:pos x="4182" y="769"/>
              </a:cxn>
              <a:cxn ang="0">
                <a:pos x="4369" y="515"/>
              </a:cxn>
              <a:cxn ang="0">
                <a:pos x="307" y="2925"/>
              </a:cxn>
              <a:cxn ang="0">
                <a:pos x="4317" y="2811"/>
              </a:cxn>
              <a:cxn ang="0">
                <a:pos x="3855" y="270"/>
              </a:cxn>
              <a:cxn ang="0">
                <a:pos x="4292" y="2889"/>
              </a:cxn>
              <a:cxn ang="0">
                <a:pos x="4203" y="2717"/>
              </a:cxn>
              <a:cxn ang="0">
                <a:pos x="4027" y="2551"/>
              </a:cxn>
              <a:cxn ang="0">
                <a:pos x="348" y="1190"/>
              </a:cxn>
              <a:cxn ang="0">
                <a:pos x="790" y="634"/>
              </a:cxn>
              <a:cxn ang="0">
                <a:pos x="172" y="650"/>
              </a:cxn>
              <a:cxn ang="0">
                <a:pos x="78" y="1341"/>
              </a:cxn>
              <a:cxn ang="0">
                <a:pos x="509" y="857"/>
              </a:cxn>
              <a:cxn ang="0">
                <a:pos x="218" y="946"/>
              </a:cxn>
              <a:cxn ang="0">
                <a:pos x="333" y="1938"/>
              </a:cxn>
              <a:cxn ang="0">
                <a:pos x="244" y="1377"/>
              </a:cxn>
              <a:cxn ang="0">
                <a:pos x="629" y="1122"/>
              </a:cxn>
              <a:cxn ang="0">
                <a:pos x="795" y="587"/>
              </a:cxn>
              <a:cxn ang="0">
                <a:pos x="198" y="1341"/>
              </a:cxn>
              <a:cxn ang="0">
                <a:pos x="3865" y="99"/>
              </a:cxn>
              <a:cxn ang="0">
                <a:pos x="3315" y="899"/>
              </a:cxn>
              <a:cxn ang="0">
                <a:pos x="2276" y="2364"/>
              </a:cxn>
              <a:cxn ang="0">
                <a:pos x="3777" y="37"/>
              </a:cxn>
              <a:cxn ang="0">
                <a:pos x="125" y="1481"/>
              </a:cxn>
              <a:cxn ang="0">
                <a:pos x="114" y="1382"/>
              </a:cxn>
              <a:cxn ang="0">
                <a:pos x="2276" y="2364"/>
              </a:cxn>
              <a:cxn ang="0">
                <a:pos x="847" y="774"/>
              </a:cxn>
              <a:cxn ang="0">
                <a:pos x="1091" y="759"/>
              </a:cxn>
              <a:cxn ang="0">
                <a:pos x="1148" y="743"/>
              </a:cxn>
              <a:cxn ang="0">
                <a:pos x="889" y="831"/>
              </a:cxn>
              <a:cxn ang="0">
                <a:pos x="1018" y="857"/>
              </a:cxn>
              <a:cxn ang="0">
                <a:pos x="915" y="702"/>
              </a:cxn>
              <a:cxn ang="0">
                <a:pos x="1387" y="151"/>
              </a:cxn>
              <a:cxn ang="0">
                <a:pos x="1294" y="322"/>
              </a:cxn>
              <a:cxn ang="0">
                <a:pos x="1356" y="535"/>
              </a:cxn>
              <a:cxn ang="0">
                <a:pos x="1231" y="374"/>
              </a:cxn>
              <a:cxn ang="0">
                <a:pos x="1024" y="489"/>
              </a:cxn>
              <a:cxn ang="0">
                <a:pos x="1231" y="753"/>
              </a:cxn>
              <a:cxn ang="0">
                <a:pos x="1237" y="535"/>
              </a:cxn>
            </a:cxnLst>
            <a:rect l="0" t="0" r="0" b="0"/>
            <a:pathLst>
              <a:path w="4395" h="3107">
                <a:moveTo>
                  <a:pt x="2276" y="2364"/>
                </a:moveTo>
                <a:lnTo>
                  <a:pt x="2291" y="2380"/>
                </a:lnTo>
                <a:lnTo>
                  <a:pt x="2322" y="2385"/>
                </a:lnTo>
                <a:lnTo>
                  <a:pt x="2354" y="2390"/>
                </a:lnTo>
                <a:lnTo>
                  <a:pt x="2385" y="2380"/>
                </a:lnTo>
                <a:lnTo>
                  <a:pt x="2364" y="2369"/>
                </a:lnTo>
                <a:lnTo>
                  <a:pt x="2333" y="2369"/>
                </a:lnTo>
                <a:lnTo>
                  <a:pt x="2302" y="2364"/>
                </a:lnTo>
                <a:lnTo>
                  <a:pt x="2281" y="2364"/>
                </a:lnTo>
                <a:lnTo>
                  <a:pt x="2271" y="2364"/>
                </a:lnTo>
                <a:lnTo>
                  <a:pt x="2271" y="2364"/>
                </a:lnTo>
                <a:lnTo>
                  <a:pt x="2276" y="2364"/>
                </a:lnTo>
                <a:lnTo>
                  <a:pt x="2286" y="135"/>
                </a:lnTo>
                <a:lnTo>
                  <a:pt x="2302" y="130"/>
                </a:lnTo>
                <a:lnTo>
                  <a:pt x="2312" y="125"/>
                </a:lnTo>
                <a:lnTo>
                  <a:pt x="2317" y="135"/>
                </a:lnTo>
                <a:lnTo>
                  <a:pt x="2328" y="130"/>
                </a:lnTo>
                <a:lnTo>
                  <a:pt x="2343" y="151"/>
                </a:lnTo>
                <a:lnTo>
                  <a:pt x="2343" y="156"/>
                </a:lnTo>
                <a:lnTo>
                  <a:pt x="2348" y="151"/>
                </a:lnTo>
                <a:lnTo>
                  <a:pt x="2348" y="146"/>
                </a:lnTo>
                <a:lnTo>
                  <a:pt x="2348" y="140"/>
                </a:lnTo>
                <a:lnTo>
                  <a:pt x="2343" y="125"/>
                </a:lnTo>
                <a:lnTo>
                  <a:pt x="2354" y="125"/>
                </a:lnTo>
                <a:lnTo>
                  <a:pt x="2364" y="135"/>
                </a:lnTo>
                <a:lnTo>
                  <a:pt x="2369" y="135"/>
                </a:lnTo>
                <a:lnTo>
                  <a:pt x="2374" y="130"/>
                </a:lnTo>
                <a:lnTo>
                  <a:pt x="2374" y="125"/>
                </a:lnTo>
                <a:lnTo>
                  <a:pt x="2374" y="120"/>
                </a:lnTo>
                <a:lnTo>
                  <a:pt x="2364" y="114"/>
                </a:lnTo>
                <a:lnTo>
                  <a:pt x="2380" y="104"/>
                </a:lnTo>
                <a:lnTo>
                  <a:pt x="2364" y="99"/>
                </a:lnTo>
                <a:lnTo>
                  <a:pt x="2359" y="99"/>
                </a:lnTo>
                <a:lnTo>
                  <a:pt x="2348" y="104"/>
                </a:lnTo>
                <a:lnTo>
                  <a:pt x="2354" y="89"/>
                </a:lnTo>
                <a:lnTo>
                  <a:pt x="2328" y="94"/>
                </a:lnTo>
                <a:lnTo>
                  <a:pt x="2322" y="89"/>
                </a:lnTo>
                <a:lnTo>
                  <a:pt x="2322" y="78"/>
                </a:lnTo>
                <a:lnTo>
                  <a:pt x="2312" y="78"/>
                </a:lnTo>
                <a:lnTo>
                  <a:pt x="2297" y="78"/>
                </a:lnTo>
                <a:lnTo>
                  <a:pt x="2297" y="83"/>
                </a:lnTo>
                <a:lnTo>
                  <a:pt x="2297" y="89"/>
                </a:lnTo>
                <a:lnTo>
                  <a:pt x="2302" y="94"/>
                </a:lnTo>
                <a:lnTo>
                  <a:pt x="2286" y="109"/>
                </a:lnTo>
                <a:lnTo>
                  <a:pt x="2302" y="104"/>
                </a:lnTo>
                <a:lnTo>
                  <a:pt x="2297" y="109"/>
                </a:lnTo>
                <a:lnTo>
                  <a:pt x="2286" y="135"/>
                </a:lnTo>
                <a:lnTo>
                  <a:pt x="2276" y="2364"/>
                </a:lnTo>
                <a:lnTo>
                  <a:pt x="2338" y="302"/>
                </a:lnTo>
                <a:lnTo>
                  <a:pt x="2328" y="312"/>
                </a:lnTo>
                <a:lnTo>
                  <a:pt x="2322" y="312"/>
                </a:lnTo>
                <a:lnTo>
                  <a:pt x="2328" y="302"/>
                </a:lnTo>
                <a:lnTo>
                  <a:pt x="2322" y="302"/>
                </a:lnTo>
                <a:lnTo>
                  <a:pt x="2317" y="302"/>
                </a:lnTo>
                <a:lnTo>
                  <a:pt x="2322" y="296"/>
                </a:lnTo>
                <a:lnTo>
                  <a:pt x="2328" y="291"/>
                </a:lnTo>
                <a:lnTo>
                  <a:pt x="2317" y="296"/>
                </a:lnTo>
                <a:lnTo>
                  <a:pt x="2317" y="291"/>
                </a:lnTo>
                <a:lnTo>
                  <a:pt x="2307" y="302"/>
                </a:lnTo>
                <a:lnTo>
                  <a:pt x="2302" y="312"/>
                </a:lnTo>
                <a:lnTo>
                  <a:pt x="2297" y="312"/>
                </a:lnTo>
                <a:lnTo>
                  <a:pt x="2297" y="317"/>
                </a:lnTo>
                <a:lnTo>
                  <a:pt x="2302" y="317"/>
                </a:lnTo>
                <a:lnTo>
                  <a:pt x="2302" y="322"/>
                </a:lnTo>
                <a:lnTo>
                  <a:pt x="2307" y="322"/>
                </a:lnTo>
                <a:lnTo>
                  <a:pt x="2307" y="327"/>
                </a:lnTo>
                <a:lnTo>
                  <a:pt x="2307" y="333"/>
                </a:lnTo>
                <a:lnTo>
                  <a:pt x="2317" y="327"/>
                </a:lnTo>
                <a:lnTo>
                  <a:pt x="2317" y="322"/>
                </a:lnTo>
                <a:lnTo>
                  <a:pt x="2328" y="327"/>
                </a:lnTo>
                <a:lnTo>
                  <a:pt x="2328" y="333"/>
                </a:lnTo>
                <a:lnTo>
                  <a:pt x="2328" y="327"/>
                </a:lnTo>
                <a:lnTo>
                  <a:pt x="2328" y="322"/>
                </a:lnTo>
                <a:lnTo>
                  <a:pt x="2328" y="317"/>
                </a:lnTo>
                <a:lnTo>
                  <a:pt x="2322" y="317"/>
                </a:lnTo>
                <a:lnTo>
                  <a:pt x="2338" y="312"/>
                </a:lnTo>
                <a:lnTo>
                  <a:pt x="2338" y="302"/>
                </a:lnTo>
                <a:lnTo>
                  <a:pt x="2276" y="2364"/>
                </a:lnTo>
                <a:lnTo>
                  <a:pt x="2390" y="78"/>
                </a:lnTo>
                <a:lnTo>
                  <a:pt x="2369" y="83"/>
                </a:lnTo>
                <a:lnTo>
                  <a:pt x="2390" y="89"/>
                </a:lnTo>
                <a:lnTo>
                  <a:pt x="2390" y="78"/>
                </a:lnTo>
                <a:lnTo>
                  <a:pt x="2276" y="2364"/>
                </a:lnTo>
                <a:lnTo>
                  <a:pt x="2359" y="83"/>
                </a:lnTo>
                <a:lnTo>
                  <a:pt x="2354" y="89"/>
                </a:lnTo>
                <a:lnTo>
                  <a:pt x="2369" y="83"/>
                </a:lnTo>
                <a:lnTo>
                  <a:pt x="2359" y="83"/>
                </a:lnTo>
                <a:lnTo>
                  <a:pt x="2276" y="2364"/>
                </a:lnTo>
                <a:lnTo>
                  <a:pt x="1481" y="47"/>
                </a:lnTo>
                <a:lnTo>
                  <a:pt x="1481" y="52"/>
                </a:lnTo>
                <a:lnTo>
                  <a:pt x="1486" y="52"/>
                </a:lnTo>
                <a:lnTo>
                  <a:pt x="1486" y="57"/>
                </a:lnTo>
                <a:lnTo>
                  <a:pt x="1486" y="52"/>
                </a:lnTo>
                <a:lnTo>
                  <a:pt x="1491" y="52"/>
                </a:lnTo>
                <a:lnTo>
                  <a:pt x="1496" y="47"/>
                </a:lnTo>
                <a:lnTo>
                  <a:pt x="1502" y="47"/>
                </a:lnTo>
                <a:lnTo>
                  <a:pt x="1496" y="52"/>
                </a:lnTo>
                <a:lnTo>
                  <a:pt x="1502" y="52"/>
                </a:lnTo>
                <a:lnTo>
                  <a:pt x="1507" y="52"/>
                </a:lnTo>
                <a:lnTo>
                  <a:pt x="1507" y="47"/>
                </a:lnTo>
                <a:lnTo>
                  <a:pt x="1512" y="47"/>
                </a:lnTo>
                <a:lnTo>
                  <a:pt x="1517" y="42"/>
                </a:lnTo>
                <a:lnTo>
                  <a:pt x="1517" y="37"/>
                </a:lnTo>
                <a:lnTo>
                  <a:pt x="1507" y="37"/>
                </a:lnTo>
                <a:lnTo>
                  <a:pt x="1507" y="31"/>
                </a:lnTo>
                <a:lnTo>
                  <a:pt x="1502" y="26"/>
                </a:lnTo>
                <a:lnTo>
                  <a:pt x="1496" y="31"/>
                </a:lnTo>
                <a:lnTo>
                  <a:pt x="1491" y="31"/>
                </a:lnTo>
                <a:lnTo>
                  <a:pt x="1486" y="37"/>
                </a:lnTo>
                <a:lnTo>
                  <a:pt x="1481" y="47"/>
                </a:lnTo>
                <a:lnTo>
                  <a:pt x="2276" y="2364"/>
                </a:lnTo>
                <a:lnTo>
                  <a:pt x="1476" y="172"/>
                </a:lnTo>
                <a:lnTo>
                  <a:pt x="1486" y="172"/>
                </a:lnTo>
                <a:lnTo>
                  <a:pt x="1491" y="166"/>
                </a:lnTo>
                <a:lnTo>
                  <a:pt x="1486" y="161"/>
                </a:lnTo>
                <a:lnTo>
                  <a:pt x="1476" y="166"/>
                </a:lnTo>
                <a:lnTo>
                  <a:pt x="1476" y="172"/>
                </a:lnTo>
                <a:lnTo>
                  <a:pt x="2276" y="2364"/>
                </a:lnTo>
                <a:lnTo>
                  <a:pt x="2686" y="2250"/>
                </a:lnTo>
                <a:lnTo>
                  <a:pt x="2702" y="2234"/>
                </a:lnTo>
                <a:lnTo>
                  <a:pt x="2702" y="2229"/>
                </a:lnTo>
                <a:lnTo>
                  <a:pt x="2691" y="2224"/>
                </a:lnTo>
                <a:lnTo>
                  <a:pt x="2681" y="2218"/>
                </a:lnTo>
                <a:lnTo>
                  <a:pt x="2681" y="2213"/>
                </a:lnTo>
                <a:lnTo>
                  <a:pt x="2686" y="2208"/>
                </a:lnTo>
                <a:lnTo>
                  <a:pt x="2671" y="2218"/>
                </a:lnTo>
                <a:lnTo>
                  <a:pt x="2660" y="2229"/>
                </a:lnTo>
                <a:lnTo>
                  <a:pt x="2655" y="2239"/>
                </a:lnTo>
                <a:lnTo>
                  <a:pt x="2660" y="2250"/>
                </a:lnTo>
                <a:lnTo>
                  <a:pt x="2671" y="2250"/>
                </a:lnTo>
                <a:lnTo>
                  <a:pt x="2686" y="2250"/>
                </a:lnTo>
                <a:lnTo>
                  <a:pt x="2276" y="2364"/>
                </a:lnTo>
                <a:lnTo>
                  <a:pt x="1683" y="21"/>
                </a:lnTo>
                <a:lnTo>
                  <a:pt x="1683" y="26"/>
                </a:lnTo>
                <a:lnTo>
                  <a:pt x="1683" y="31"/>
                </a:lnTo>
                <a:lnTo>
                  <a:pt x="1689" y="31"/>
                </a:lnTo>
                <a:lnTo>
                  <a:pt x="1689" y="37"/>
                </a:lnTo>
                <a:lnTo>
                  <a:pt x="1689" y="31"/>
                </a:lnTo>
                <a:lnTo>
                  <a:pt x="1694" y="37"/>
                </a:lnTo>
                <a:lnTo>
                  <a:pt x="1694" y="31"/>
                </a:lnTo>
                <a:lnTo>
                  <a:pt x="1699" y="37"/>
                </a:lnTo>
                <a:lnTo>
                  <a:pt x="1699" y="31"/>
                </a:lnTo>
                <a:lnTo>
                  <a:pt x="1704" y="31"/>
                </a:lnTo>
                <a:lnTo>
                  <a:pt x="1709" y="26"/>
                </a:lnTo>
                <a:lnTo>
                  <a:pt x="1709" y="21"/>
                </a:lnTo>
                <a:lnTo>
                  <a:pt x="1709" y="26"/>
                </a:lnTo>
                <a:lnTo>
                  <a:pt x="1715" y="21"/>
                </a:lnTo>
                <a:lnTo>
                  <a:pt x="1715" y="16"/>
                </a:lnTo>
                <a:lnTo>
                  <a:pt x="1715" y="11"/>
                </a:lnTo>
                <a:lnTo>
                  <a:pt x="1715" y="5"/>
                </a:lnTo>
                <a:lnTo>
                  <a:pt x="1709" y="5"/>
                </a:lnTo>
                <a:lnTo>
                  <a:pt x="1704" y="5"/>
                </a:lnTo>
                <a:lnTo>
                  <a:pt x="1699" y="11"/>
                </a:lnTo>
                <a:lnTo>
                  <a:pt x="1689" y="16"/>
                </a:lnTo>
                <a:lnTo>
                  <a:pt x="1683" y="21"/>
                </a:lnTo>
                <a:lnTo>
                  <a:pt x="2276" y="2364"/>
                </a:lnTo>
                <a:lnTo>
                  <a:pt x="1496" y="639"/>
                </a:lnTo>
                <a:lnTo>
                  <a:pt x="1496" y="644"/>
                </a:lnTo>
                <a:lnTo>
                  <a:pt x="1502" y="644"/>
                </a:lnTo>
                <a:lnTo>
                  <a:pt x="1507" y="639"/>
                </a:lnTo>
                <a:lnTo>
                  <a:pt x="1502" y="639"/>
                </a:lnTo>
                <a:lnTo>
                  <a:pt x="1496" y="639"/>
                </a:lnTo>
                <a:lnTo>
                  <a:pt x="2276" y="2364"/>
                </a:lnTo>
                <a:lnTo>
                  <a:pt x="1637" y="348"/>
                </a:lnTo>
                <a:lnTo>
                  <a:pt x="1642" y="353"/>
                </a:lnTo>
                <a:lnTo>
                  <a:pt x="1637" y="359"/>
                </a:lnTo>
                <a:lnTo>
                  <a:pt x="1642" y="359"/>
                </a:lnTo>
                <a:lnTo>
                  <a:pt x="1637" y="359"/>
                </a:lnTo>
                <a:lnTo>
                  <a:pt x="1642" y="359"/>
                </a:lnTo>
                <a:lnTo>
                  <a:pt x="1637" y="364"/>
                </a:lnTo>
                <a:lnTo>
                  <a:pt x="1642" y="364"/>
                </a:lnTo>
                <a:lnTo>
                  <a:pt x="1642" y="369"/>
                </a:lnTo>
                <a:lnTo>
                  <a:pt x="1647" y="369"/>
                </a:lnTo>
                <a:lnTo>
                  <a:pt x="1647" y="374"/>
                </a:lnTo>
                <a:lnTo>
                  <a:pt x="1647" y="369"/>
                </a:lnTo>
                <a:lnTo>
                  <a:pt x="1647" y="374"/>
                </a:lnTo>
                <a:lnTo>
                  <a:pt x="1652" y="369"/>
                </a:lnTo>
                <a:lnTo>
                  <a:pt x="1652" y="374"/>
                </a:lnTo>
                <a:lnTo>
                  <a:pt x="1652" y="369"/>
                </a:lnTo>
                <a:lnTo>
                  <a:pt x="1657" y="369"/>
                </a:lnTo>
                <a:lnTo>
                  <a:pt x="1663" y="369"/>
                </a:lnTo>
                <a:lnTo>
                  <a:pt x="1668" y="369"/>
                </a:lnTo>
                <a:lnTo>
                  <a:pt x="1673" y="364"/>
                </a:lnTo>
                <a:lnTo>
                  <a:pt x="1673" y="369"/>
                </a:lnTo>
                <a:lnTo>
                  <a:pt x="1673" y="364"/>
                </a:lnTo>
                <a:lnTo>
                  <a:pt x="1678" y="364"/>
                </a:lnTo>
                <a:lnTo>
                  <a:pt x="1683" y="359"/>
                </a:lnTo>
                <a:lnTo>
                  <a:pt x="1689" y="353"/>
                </a:lnTo>
                <a:lnTo>
                  <a:pt x="1694" y="348"/>
                </a:lnTo>
                <a:lnTo>
                  <a:pt x="1689" y="343"/>
                </a:lnTo>
                <a:lnTo>
                  <a:pt x="1694" y="343"/>
                </a:lnTo>
                <a:lnTo>
                  <a:pt x="1694" y="338"/>
                </a:lnTo>
                <a:lnTo>
                  <a:pt x="1689" y="338"/>
                </a:lnTo>
                <a:lnTo>
                  <a:pt x="1689" y="333"/>
                </a:lnTo>
                <a:lnTo>
                  <a:pt x="1683" y="333"/>
                </a:lnTo>
                <a:lnTo>
                  <a:pt x="1678" y="327"/>
                </a:lnTo>
                <a:lnTo>
                  <a:pt x="1673" y="333"/>
                </a:lnTo>
                <a:lnTo>
                  <a:pt x="1673" y="327"/>
                </a:lnTo>
                <a:lnTo>
                  <a:pt x="1673" y="333"/>
                </a:lnTo>
                <a:lnTo>
                  <a:pt x="1668" y="333"/>
                </a:lnTo>
                <a:lnTo>
                  <a:pt x="1663" y="333"/>
                </a:lnTo>
                <a:lnTo>
                  <a:pt x="1657" y="338"/>
                </a:lnTo>
                <a:lnTo>
                  <a:pt x="1652" y="338"/>
                </a:lnTo>
                <a:lnTo>
                  <a:pt x="1647" y="338"/>
                </a:lnTo>
                <a:lnTo>
                  <a:pt x="1652" y="338"/>
                </a:lnTo>
                <a:lnTo>
                  <a:pt x="1652" y="343"/>
                </a:lnTo>
                <a:lnTo>
                  <a:pt x="1647" y="343"/>
                </a:lnTo>
                <a:lnTo>
                  <a:pt x="1637" y="343"/>
                </a:lnTo>
                <a:lnTo>
                  <a:pt x="1637" y="348"/>
                </a:lnTo>
                <a:lnTo>
                  <a:pt x="2276" y="2364"/>
                </a:lnTo>
                <a:lnTo>
                  <a:pt x="1580" y="203"/>
                </a:lnTo>
                <a:lnTo>
                  <a:pt x="1574" y="203"/>
                </a:lnTo>
                <a:lnTo>
                  <a:pt x="1574" y="208"/>
                </a:lnTo>
                <a:lnTo>
                  <a:pt x="1580" y="208"/>
                </a:lnTo>
                <a:lnTo>
                  <a:pt x="1580" y="203"/>
                </a:lnTo>
                <a:lnTo>
                  <a:pt x="2276" y="2364"/>
                </a:lnTo>
                <a:lnTo>
                  <a:pt x="3523" y="1185"/>
                </a:lnTo>
                <a:lnTo>
                  <a:pt x="3512" y="1195"/>
                </a:lnTo>
                <a:lnTo>
                  <a:pt x="3507" y="1195"/>
                </a:lnTo>
                <a:lnTo>
                  <a:pt x="3512" y="1195"/>
                </a:lnTo>
                <a:lnTo>
                  <a:pt x="3523" y="1185"/>
                </a:lnTo>
                <a:lnTo>
                  <a:pt x="2276" y="2364"/>
                </a:lnTo>
                <a:lnTo>
                  <a:pt x="1580" y="390"/>
                </a:lnTo>
                <a:lnTo>
                  <a:pt x="1564" y="390"/>
                </a:lnTo>
                <a:lnTo>
                  <a:pt x="1554" y="400"/>
                </a:lnTo>
                <a:lnTo>
                  <a:pt x="1559" y="400"/>
                </a:lnTo>
                <a:lnTo>
                  <a:pt x="1559" y="405"/>
                </a:lnTo>
                <a:lnTo>
                  <a:pt x="1559" y="400"/>
                </a:lnTo>
                <a:lnTo>
                  <a:pt x="1559" y="405"/>
                </a:lnTo>
                <a:lnTo>
                  <a:pt x="1564" y="400"/>
                </a:lnTo>
                <a:lnTo>
                  <a:pt x="1564" y="405"/>
                </a:lnTo>
                <a:lnTo>
                  <a:pt x="1564" y="400"/>
                </a:lnTo>
                <a:lnTo>
                  <a:pt x="1574" y="400"/>
                </a:lnTo>
                <a:lnTo>
                  <a:pt x="1574" y="395"/>
                </a:lnTo>
                <a:lnTo>
                  <a:pt x="1580" y="395"/>
                </a:lnTo>
                <a:lnTo>
                  <a:pt x="1580" y="390"/>
                </a:lnTo>
                <a:lnTo>
                  <a:pt x="2276" y="2364"/>
                </a:lnTo>
                <a:lnTo>
                  <a:pt x="1554" y="89"/>
                </a:lnTo>
                <a:lnTo>
                  <a:pt x="1554" y="94"/>
                </a:lnTo>
                <a:lnTo>
                  <a:pt x="1559" y="89"/>
                </a:lnTo>
                <a:lnTo>
                  <a:pt x="1559" y="94"/>
                </a:lnTo>
                <a:lnTo>
                  <a:pt x="1564" y="94"/>
                </a:lnTo>
                <a:lnTo>
                  <a:pt x="1574" y="89"/>
                </a:lnTo>
                <a:lnTo>
                  <a:pt x="1574" y="94"/>
                </a:lnTo>
                <a:lnTo>
                  <a:pt x="1574" y="89"/>
                </a:lnTo>
                <a:lnTo>
                  <a:pt x="1580" y="89"/>
                </a:lnTo>
                <a:lnTo>
                  <a:pt x="1580" y="94"/>
                </a:lnTo>
                <a:lnTo>
                  <a:pt x="1580" y="89"/>
                </a:lnTo>
                <a:lnTo>
                  <a:pt x="1585" y="89"/>
                </a:lnTo>
                <a:lnTo>
                  <a:pt x="1590" y="83"/>
                </a:lnTo>
                <a:lnTo>
                  <a:pt x="1590" y="78"/>
                </a:lnTo>
                <a:lnTo>
                  <a:pt x="1595" y="83"/>
                </a:lnTo>
                <a:lnTo>
                  <a:pt x="1590" y="83"/>
                </a:lnTo>
                <a:lnTo>
                  <a:pt x="1590" y="89"/>
                </a:lnTo>
                <a:lnTo>
                  <a:pt x="1590" y="94"/>
                </a:lnTo>
                <a:lnTo>
                  <a:pt x="1585" y="99"/>
                </a:lnTo>
                <a:lnTo>
                  <a:pt x="1590" y="94"/>
                </a:lnTo>
                <a:lnTo>
                  <a:pt x="1590" y="99"/>
                </a:lnTo>
                <a:lnTo>
                  <a:pt x="1590" y="104"/>
                </a:lnTo>
                <a:lnTo>
                  <a:pt x="1595" y="104"/>
                </a:lnTo>
                <a:lnTo>
                  <a:pt x="1600" y="104"/>
                </a:lnTo>
                <a:lnTo>
                  <a:pt x="1600" y="109"/>
                </a:lnTo>
                <a:lnTo>
                  <a:pt x="1606" y="104"/>
                </a:lnTo>
                <a:lnTo>
                  <a:pt x="1606" y="109"/>
                </a:lnTo>
                <a:lnTo>
                  <a:pt x="1606" y="104"/>
                </a:lnTo>
                <a:lnTo>
                  <a:pt x="1611" y="109"/>
                </a:lnTo>
                <a:lnTo>
                  <a:pt x="1611" y="104"/>
                </a:lnTo>
                <a:lnTo>
                  <a:pt x="1611" y="109"/>
                </a:lnTo>
                <a:lnTo>
                  <a:pt x="1600" y="120"/>
                </a:lnTo>
                <a:lnTo>
                  <a:pt x="1600" y="125"/>
                </a:lnTo>
                <a:lnTo>
                  <a:pt x="1595" y="125"/>
                </a:lnTo>
                <a:lnTo>
                  <a:pt x="1600" y="125"/>
                </a:lnTo>
                <a:lnTo>
                  <a:pt x="1600" y="130"/>
                </a:lnTo>
                <a:lnTo>
                  <a:pt x="1600" y="125"/>
                </a:lnTo>
                <a:lnTo>
                  <a:pt x="1600" y="130"/>
                </a:lnTo>
                <a:lnTo>
                  <a:pt x="1606" y="130"/>
                </a:lnTo>
                <a:lnTo>
                  <a:pt x="1611" y="130"/>
                </a:lnTo>
                <a:lnTo>
                  <a:pt x="1616" y="125"/>
                </a:lnTo>
                <a:lnTo>
                  <a:pt x="1616" y="120"/>
                </a:lnTo>
                <a:lnTo>
                  <a:pt x="1621" y="120"/>
                </a:lnTo>
                <a:lnTo>
                  <a:pt x="1621" y="109"/>
                </a:lnTo>
                <a:lnTo>
                  <a:pt x="1616" y="109"/>
                </a:lnTo>
                <a:lnTo>
                  <a:pt x="1611" y="109"/>
                </a:lnTo>
                <a:lnTo>
                  <a:pt x="1616" y="104"/>
                </a:lnTo>
                <a:lnTo>
                  <a:pt x="1621" y="104"/>
                </a:lnTo>
                <a:lnTo>
                  <a:pt x="1626" y="99"/>
                </a:lnTo>
                <a:lnTo>
                  <a:pt x="1632" y="99"/>
                </a:lnTo>
                <a:lnTo>
                  <a:pt x="1637" y="94"/>
                </a:lnTo>
                <a:lnTo>
                  <a:pt x="1637" y="83"/>
                </a:lnTo>
                <a:lnTo>
                  <a:pt x="1642" y="89"/>
                </a:lnTo>
                <a:lnTo>
                  <a:pt x="1637" y="83"/>
                </a:lnTo>
                <a:lnTo>
                  <a:pt x="1642" y="83"/>
                </a:lnTo>
                <a:lnTo>
                  <a:pt x="1642" y="78"/>
                </a:lnTo>
                <a:lnTo>
                  <a:pt x="1642" y="73"/>
                </a:lnTo>
                <a:lnTo>
                  <a:pt x="1637" y="73"/>
                </a:lnTo>
                <a:lnTo>
                  <a:pt x="1642" y="73"/>
                </a:lnTo>
                <a:lnTo>
                  <a:pt x="1637" y="73"/>
                </a:lnTo>
                <a:lnTo>
                  <a:pt x="1642" y="68"/>
                </a:lnTo>
                <a:lnTo>
                  <a:pt x="1637" y="68"/>
                </a:lnTo>
                <a:lnTo>
                  <a:pt x="1632" y="68"/>
                </a:lnTo>
                <a:lnTo>
                  <a:pt x="1632" y="63"/>
                </a:lnTo>
                <a:lnTo>
                  <a:pt x="1626" y="68"/>
                </a:lnTo>
                <a:lnTo>
                  <a:pt x="1626" y="63"/>
                </a:lnTo>
                <a:lnTo>
                  <a:pt x="1626" y="68"/>
                </a:lnTo>
                <a:lnTo>
                  <a:pt x="1621" y="63"/>
                </a:lnTo>
                <a:lnTo>
                  <a:pt x="1621" y="68"/>
                </a:lnTo>
                <a:lnTo>
                  <a:pt x="1621" y="63"/>
                </a:lnTo>
                <a:lnTo>
                  <a:pt x="1616" y="63"/>
                </a:lnTo>
                <a:lnTo>
                  <a:pt x="1616" y="68"/>
                </a:lnTo>
                <a:lnTo>
                  <a:pt x="1611" y="68"/>
                </a:lnTo>
                <a:lnTo>
                  <a:pt x="1611" y="63"/>
                </a:lnTo>
                <a:lnTo>
                  <a:pt x="1611" y="68"/>
                </a:lnTo>
                <a:lnTo>
                  <a:pt x="1606" y="68"/>
                </a:lnTo>
                <a:lnTo>
                  <a:pt x="1600" y="68"/>
                </a:lnTo>
                <a:lnTo>
                  <a:pt x="1595" y="73"/>
                </a:lnTo>
                <a:lnTo>
                  <a:pt x="1595" y="68"/>
                </a:lnTo>
                <a:lnTo>
                  <a:pt x="1590" y="68"/>
                </a:lnTo>
                <a:lnTo>
                  <a:pt x="1595" y="63"/>
                </a:lnTo>
                <a:lnTo>
                  <a:pt x="1590" y="63"/>
                </a:lnTo>
                <a:lnTo>
                  <a:pt x="1585" y="63"/>
                </a:lnTo>
                <a:lnTo>
                  <a:pt x="1574" y="68"/>
                </a:lnTo>
                <a:lnTo>
                  <a:pt x="1564" y="68"/>
                </a:lnTo>
                <a:lnTo>
                  <a:pt x="1559" y="73"/>
                </a:lnTo>
                <a:lnTo>
                  <a:pt x="1559" y="78"/>
                </a:lnTo>
                <a:lnTo>
                  <a:pt x="1554" y="83"/>
                </a:lnTo>
                <a:lnTo>
                  <a:pt x="1554" y="89"/>
                </a:lnTo>
                <a:lnTo>
                  <a:pt x="2276" y="2364"/>
                </a:lnTo>
                <a:lnTo>
                  <a:pt x="1642" y="442"/>
                </a:lnTo>
                <a:lnTo>
                  <a:pt x="1637" y="442"/>
                </a:lnTo>
                <a:lnTo>
                  <a:pt x="1632" y="442"/>
                </a:lnTo>
                <a:lnTo>
                  <a:pt x="1626" y="442"/>
                </a:lnTo>
                <a:lnTo>
                  <a:pt x="1616" y="452"/>
                </a:lnTo>
                <a:lnTo>
                  <a:pt x="1616" y="457"/>
                </a:lnTo>
                <a:lnTo>
                  <a:pt x="1611" y="463"/>
                </a:lnTo>
                <a:lnTo>
                  <a:pt x="1611" y="468"/>
                </a:lnTo>
                <a:lnTo>
                  <a:pt x="1616" y="468"/>
                </a:lnTo>
                <a:lnTo>
                  <a:pt x="1616" y="473"/>
                </a:lnTo>
                <a:lnTo>
                  <a:pt x="1621" y="468"/>
                </a:lnTo>
                <a:lnTo>
                  <a:pt x="1621" y="473"/>
                </a:lnTo>
                <a:lnTo>
                  <a:pt x="1626" y="468"/>
                </a:lnTo>
                <a:lnTo>
                  <a:pt x="1626" y="473"/>
                </a:lnTo>
                <a:lnTo>
                  <a:pt x="1632" y="468"/>
                </a:lnTo>
                <a:lnTo>
                  <a:pt x="1637" y="463"/>
                </a:lnTo>
                <a:lnTo>
                  <a:pt x="1637" y="457"/>
                </a:lnTo>
                <a:lnTo>
                  <a:pt x="1642" y="457"/>
                </a:lnTo>
                <a:lnTo>
                  <a:pt x="1642" y="452"/>
                </a:lnTo>
                <a:lnTo>
                  <a:pt x="1642" y="447"/>
                </a:lnTo>
                <a:lnTo>
                  <a:pt x="1642" y="442"/>
                </a:lnTo>
                <a:lnTo>
                  <a:pt x="2276" y="2364"/>
                </a:lnTo>
                <a:lnTo>
                  <a:pt x="1517" y="509"/>
                </a:lnTo>
                <a:lnTo>
                  <a:pt x="1517" y="504"/>
                </a:lnTo>
                <a:lnTo>
                  <a:pt x="1517" y="499"/>
                </a:lnTo>
                <a:lnTo>
                  <a:pt x="1512" y="499"/>
                </a:lnTo>
                <a:lnTo>
                  <a:pt x="1507" y="499"/>
                </a:lnTo>
                <a:lnTo>
                  <a:pt x="1496" y="504"/>
                </a:lnTo>
                <a:lnTo>
                  <a:pt x="1491" y="504"/>
                </a:lnTo>
                <a:lnTo>
                  <a:pt x="1486" y="509"/>
                </a:lnTo>
                <a:lnTo>
                  <a:pt x="1486" y="515"/>
                </a:lnTo>
                <a:lnTo>
                  <a:pt x="1481" y="515"/>
                </a:lnTo>
                <a:lnTo>
                  <a:pt x="1481" y="520"/>
                </a:lnTo>
                <a:lnTo>
                  <a:pt x="1481" y="525"/>
                </a:lnTo>
                <a:lnTo>
                  <a:pt x="1481" y="520"/>
                </a:lnTo>
                <a:lnTo>
                  <a:pt x="1481" y="525"/>
                </a:lnTo>
                <a:lnTo>
                  <a:pt x="1481" y="530"/>
                </a:lnTo>
                <a:lnTo>
                  <a:pt x="1486" y="525"/>
                </a:lnTo>
                <a:lnTo>
                  <a:pt x="1486" y="530"/>
                </a:lnTo>
                <a:lnTo>
                  <a:pt x="1491" y="525"/>
                </a:lnTo>
                <a:lnTo>
                  <a:pt x="1491" y="530"/>
                </a:lnTo>
                <a:lnTo>
                  <a:pt x="1491" y="525"/>
                </a:lnTo>
                <a:lnTo>
                  <a:pt x="1496" y="525"/>
                </a:lnTo>
                <a:lnTo>
                  <a:pt x="1496" y="530"/>
                </a:lnTo>
                <a:lnTo>
                  <a:pt x="1496" y="525"/>
                </a:lnTo>
                <a:lnTo>
                  <a:pt x="1502" y="525"/>
                </a:lnTo>
                <a:lnTo>
                  <a:pt x="1502" y="530"/>
                </a:lnTo>
                <a:lnTo>
                  <a:pt x="1502" y="525"/>
                </a:lnTo>
                <a:lnTo>
                  <a:pt x="1507" y="525"/>
                </a:lnTo>
                <a:lnTo>
                  <a:pt x="1507" y="520"/>
                </a:lnTo>
                <a:lnTo>
                  <a:pt x="1512" y="520"/>
                </a:lnTo>
                <a:lnTo>
                  <a:pt x="1517" y="515"/>
                </a:lnTo>
                <a:lnTo>
                  <a:pt x="1517" y="509"/>
                </a:lnTo>
                <a:lnTo>
                  <a:pt x="2276" y="2364"/>
                </a:lnTo>
                <a:lnTo>
                  <a:pt x="1595" y="400"/>
                </a:lnTo>
                <a:lnTo>
                  <a:pt x="1600" y="400"/>
                </a:lnTo>
                <a:lnTo>
                  <a:pt x="1606" y="400"/>
                </a:lnTo>
                <a:lnTo>
                  <a:pt x="1606" y="395"/>
                </a:lnTo>
                <a:lnTo>
                  <a:pt x="1606" y="390"/>
                </a:lnTo>
                <a:lnTo>
                  <a:pt x="1611" y="390"/>
                </a:lnTo>
                <a:lnTo>
                  <a:pt x="1611" y="385"/>
                </a:lnTo>
                <a:lnTo>
                  <a:pt x="1606" y="385"/>
                </a:lnTo>
                <a:lnTo>
                  <a:pt x="1606" y="379"/>
                </a:lnTo>
                <a:lnTo>
                  <a:pt x="1600" y="379"/>
                </a:lnTo>
                <a:lnTo>
                  <a:pt x="1590" y="385"/>
                </a:lnTo>
                <a:lnTo>
                  <a:pt x="1590" y="390"/>
                </a:lnTo>
                <a:lnTo>
                  <a:pt x="1585" y="390"/>
                </a:lnTo>
                <a:lnTo>
                  <a:pt x="1585" y="395"/>
                </a:lnTo>
                <a:lnTo>
                  <a:pt x="1580" y="400"/>
                </a:lnTo>
                <a:lnTo>
                  <a:pt x="1585" y="400"/>
                </a:lnTo>
                <a:lnTo>
                  <a:pt x="1590" y="400"/>
                </a:lnTo>
                <a:lnTo>
                  <a:pt x="1590" y="405"/>
                </a:lnTo>
                <a:lnTo>
                  <a:pt x="1595" y="400"/>
                </a:lnTo>
                <a:lnTo>
                  <a:pt x="2276" y="2364"/>
                </a:lnTo>
                <a:lnTo>
                  <a:pt x="1522" y="109"/>
                </a:lnTo>
                <a:lnTo>
                  <a:pt x="1522" y="114"/>
                </a:lnTo>
                <a:lnTo>
                  <a:pt x="1528" y="114"/>
                </a:lnTo>
                <a:lnTo>
                  <a:pt x="1528" y="120"/>
                </a:lnTo>
                <a:lnTo>
                  <a:pt x="1533" y="120"/>
                </a:lnTo>
                <a:lnTo>
                  <a:pt x="1538" y="120"/>
                </a:lnTo>
                <a:lnTo>
                  <a:pt x="1548" y="109"/>
                </a:lnTo>
                <a:lnTo>
                  <a:pt x="1548" y="104"/>
                </a:lnTo>
                <a:lnTo>
                  <a:pt x="1548" y="99"/>
                </a:lnTo>
                <a:lnTo>
                  <a:pt x="1543" y="99"/>
                </a:lnTo>
                <a:lnTo>
                  <a:pt x="1538" y="99"/>
                </a:lnTo>
                <a:lnTo>
                  <a:pt x="1533" y="99"/>
                </a:lnTo>
                <a:lnTo>
                  <a:pt x="1533" y="104"/>
                </a:lnTo>
                <a:lnTo>
                  <a:pt x="1528" y="104"/>
                </a:lnTo>
                <a:lnTo>
                  <a:pt x="1528" y="109"/>
                </a:lnTo>
                <a:lnTo>
                  <a:pt x="1522" y="109"/>
                </a:lnTo>
                <a:lnTo>
                  <a:pt x="2276" y="2364"/>
                </a:lnTo>
                <a:lnTo>
                  <a:pt x="1611" y="437"/>
                </a:lnTo>
                <a:lnTo>
                  <a:pt x="1611" y="431"/>
                </a:lnTo>
                <a:lnTo>
                  <a:pt x="1606" y="437"/>
                </a:lnTo>
                <a:lnTo>
                  <a:pt x="1611" y="437"/>
                </a:lnTo>
                <a:lnTo>
                  <a:pt x="2276" y="2364"/>
                </a:lnTo>
                <a:lnTo>
                  <a:pt x="1543" y="546"/>
                </a:lnTo>
                <a:lnTo>
                  <a:pt x="1528" y="546"/>
                </a:lnTo>
                <a:lnTo>
                  <a:pt x="1522" y="556"/>
                </a:lnTo>
                <a:lnTo>
                  <a:pt x="1522" y="561"/>
                </a:lnTo>
                <a:lnTo>
                  <a:pt x="1522" y="566"/>
                </a:lnTo>
                <a:lnTo>
                  <a:pt x="1528" y="561"/>
                </a:lnTo>
                <a:lnTo>
                  <a:pt x="1522" y="566"/>
                </a:lnTo>
                <a:lnTo>
                  <a:pt x="1528" y="566"/>
                </a:lnTo>
                <a:lnTo>
                  <a:pt x="1533" y="566"/>
                </a:lnTo>
                <a:lnTo>
                  <a:pt x="1538" y="561"/>
                </a:lnTo>
                <a:lnTo>
                  <a:pt x="1538" y="556"/>
                </a:lnTo>
                <a:lnTo>
                  <a:pt x="1543" y="556"/>
                </a:lnTo>
                <a:lnTo>
                  <a:pt x="1543" y="546"/>
                </a:lnTo>
                <a:lnTo>
                  <a:pt x="2276" y="2364"/>
                </a:lnTo>
                <a:lnTo>
                  <a:pt x="1377" y="416"/>
                </a:lnTo>
                <a:lnTo>
                  <a:pt x="1382" y="416"/>
                </a:lnTo>
                <a:lnTo>
                  <a:pt x="1387" y="416"/>
                </a:lnTo>
                <a:lnTo>
                  <a:pt x="1387" y="411"/>
                </a:lnTo>
                <a:lnTo>
                  <a:pt x="1382" y="411"/>
                </a:lnTo>
                <a:lnTo>
                  <a:pt x="1377" y="416"/>
                </a:lnTo>
                <a:lnTo>
                  <a:pt x="2276" y="2364"/>
                </a:lnTo>
                <a:lnTo>
                  <a:pt x="1320" y="779"/>
                </a:lnTo>
                <a:lnTo>
                  <a:pt x="1320" y="774"/>
                </a:lnTo>
                <a:lnTo>
                  <a:pt x="1315" y="779"/>
                </a:lnTo>
                <a:lnTo>
                  <a:pt x="1309" y="779"/>
                </a:lnTo>
                <a:lnTo>
                  <a:pt x="1304" y="779"/>
                </a:lnTo>
                <a:lnTo>
                  <a:pt x="1299" y="779"/>
                </a:lnTo>
                <a:lnTo>
                  <a:pt x="1299" y="785"/>
                </a:lnTo>
                <a:lnTo>
                  <a:pt x="1294" y="779"/>
                </a:lnTo>
                <a:lnTo>
                  <a:pt x="1289" y="785"/>
                </a:lnTo>
                <a:lnTo>
                  <a:pt x="1283" y="785"/>
                </a:lnTo>
                <a:lnTo>
                  <a:pt x="1283" y="790"/>
                </a:lnTo>
                <a:lnTo>
                  <a:pt x="1283" y="795"/>
                </a:lnTo>
                <a:lnTo>
                  <a:pt x="1283" y="800"/>
                </a:lnTo>
                <a:lnTo>
                  <a:pt x="1278" y="805"/>
                </a:lnTo>
                <a:lnTo>
                  <a:pt x="1283" y="805"/>
                </a:lnTo>
                <a:lnTo>
                  <a:pt x="1278" y="805"/>
                </a:lnTo>
                <a:lnTo>
                  <a:pt x="1283" y="805"/>
                </a:lnTo>
                <a:lnTo>
                  <a:pt x="1278" y="811"/>
                </a:lnTo>
                <a:lnTo>
                  <a:pt x="1283" y="811"/>
                </a:lnTo>
                <a:lnTo>
                  <a:pt x="1278" y="816"/>
                </a:lnTo>
                <a:lnTo>
                  <a:pt x="1283" y="816"/>
                </a:lnTo>
                <a:lnTo>
                  <a:pt x="1289" y="816"/>
                </a:lnTo>
                <a:lnTo>
                  <a:pt x="1283" y="821"/>
                </a:lnTo>
                <a:lnTo>
                  <a:pt x="1289" y="816"/>
                </a:lnTo>
                <a:lnTo>
                  <a:pt x="1289" y="821"/>
                </a:lnTo>
                <a:lnTo>
                  <a:pt x="1294" y="816"/>
                </a:lnTo>
                <a:lnTo>
                  <a:pt x="1294" y="821"/>
                </a:lnTo>
                <a:lnTo>
                  <a:pt x="1294" y="816"/>
                </a:lnTo>
                <a:lnTo>
                  <a:pt x="1299" y="821"/>
                </a:lnTo>
                <a:lnTo>
                  <a:pt x="1299" y="816"/>
                </a:lnTo>
                <a:lnTo>
                  <a:pt x="1299" y="821"/>
                </a:lnTo>
                <a:lnTo>
                  <a:pt x="1304" y="816"/>
                </a:lnTo>
                <a:lnTo>
                  <a:pt x="1304" y="821"/>
                </a:lnTo>
                <a:lnTo>
                  <a:pt x="1304" y="816"/>
                </a:lnTo>
                <a:lnTo>
                  <a:pt x="1309" y="816"/>
                </a:lnTo>
                <a:lnTo>
                  <a:pt x="1315" y="816"/>
                </a:lnTo>
                <a:lnTo>
                  <a:pt x="1320" y="811"/>
                </a:lnTo>
                <a:lnTo>
                  <a:pt x="1325" y="811"/>
                </a:lnTo>
                <a:lnTo>
                  <a:pt x="1325" y="805"/>
                </a:lnTo>
                <a:lnTo>
                  <a:pt x="1330" y="800"/>
                </a:lnTo>
                <a:lnTo>
                  <a:pt x="1330" y="795"/>
                </a:lnTo>
                <a:lnTo>
                  <a:pt x="1335" y="795"/>
                </a:lnTo>
                <a:lnTo>
                  <a:pt x="1330" y="795"/>
                </a:lnTo>
                <a:lnTo>
                  <a:pt x="1335" y="790"/>
                </a:lnTo>
                <a:lnTo>
                  <a:pt x="1330" y="790"/>
                </a:lnTo>
                <a:lnTo>
                  <a:pt x="1335" y="790"/>
                </a:lnTo>
                <a:lnTo>
                  <a:pt x="1330" y="790"/>
                </a:lnTo>
                <a:lnTo>
                  <a:pt x="1330" y="785"/>
                </a:lnTo>
                <a:lnTo>
                  <a:pt x="1335" y="785"/>
                </a:lnTo>
                <a:lnTo>
                  <a:pt x="1330" y="785"/>
                </a:lnTo>
                <a:lnTo>
                  <a:pt x="1330" y="779"/>
                </a:lnTo>
                <a:lnTo>
                  <a:pt x="1330" y="785"/>
                </a:lnTo>
                <a:lnTo>
                  <a:pt x="1330" y="779"/>
                </a:lnTo>
                <a:lnTo>
                  <a:pt x="1325" y="779"/>
                </a:lnTo>
                <a:lnTo>
                  <a:pt x="1320" y="779"/>
                </a:lnTo>
                <a:lnTo>
                  <a:pt x="2276" y="2364"/>
                </a:lnTo>
                <a:lnTo>
                  <a:pt x="1247" y="821"/>
                </a:lnTo>
                <a:lnTo>
                  <a:pt x="1247" y="816"/>
                </a:lnTo>
                <a:lnTo>
                  <a:pt x="1247" y="811"/>
                </a:lnTo>
                <a:lnTo>
                  <a:pt x="1242" y="811"/>
                </a:lnTo>
                <a:lnTo>
                  <a:pt x="1231" y="816"/>
                </a:lnTo>
                <a:lnTo>
                  <a:pt x="1231" y="811"/>
                </a:lnTo>
                <a:lnTo>
                  <a:pt x="1231" y="816"/>
                </a:lnTo>
                <a:lnTo>
                  <a:pt x="1226" y="816"/>
                </a:lnTo>
                <a:lnTo>
                  <a:pt x="1226" y="821"/>
                </a:lnTo>
                <a:lnTo>
                  <a:pt x="1221" y="821"/>
                </a:lnTo>
                <a:lnTo>
                  <a:pt x="1221" y="826"/>
                </a:lnTo>
                <a:lnTo>
                  <a:pt x="1226" y="831"/>
                </a:lnTo>
                <a:lnTo>
                  <a:pt x="1221" y="831"/>
                </a:lnTo>
                <a:lnTo>
                  <a:pt x="1226" y="831"/>
                </a:lnTo>
                <a:lnTo>
                  <a:pt x="1226" y="837"/>
                </a:lnTo>
                <a:lnTo>
                  <a:pt x="1231" y="831"/>
                </a:lnTo>
                <a:lnTo>
                  <a:pt x="1237" y="831"/>
                </a:lnTo>
                <a:lnTo>
                  <a:pt x="1242" y="826"/>
                </a:lnTo>
                <a:lnTo>
                  <a:pt x="1247" y="826"/>
                </a:lnTo>
                <a:lnTo>
                  <a:pt x="1247" y="821"/>
                </a:lnTo>
                <a:lnTo>
                  <a:pt x="2276" y="2364"/>
                </a:lnTo>
                <a:lnTo>
                  <a:pt x="1257" y="696"/>
                </a:lnTo>
                <a:lnTo>
                  <a:pt x="1252" y="696"/>
                </a:lnTo>
                <a:lnTo>
                  <a:pt x="1247" y="696"/>
                </a:lnTo>
                <a:lnTo>
                  <a:pt x="1247" y="702"/>
                </a:lnTo>
                <a:lnTo>
                  <a:pt x="1247" y="707"/>
                </a:lnTo>
                <a:lnTo>
                  <a:pt x="1242" y="712"/>
                </a:lnTo>
                <a:lnTo>
                  <a:pt x="1247" y="712"/>
                </a:lnTo>
                <a:lnTo>
                  <a:pt x="1242" y="712"/>
                </a:lnTo>
                <a:lnTo>
                  <a:pt x="1247" y="712"/>
                </a:lnTo>
                <a:lnTo>
                  <a:pt x="1242" y="717"/>
                </a:lnTo>
                <a:lnTo>
                  <a:pt x="1242" y="712"/>
                </a:lnTo>
                <a:lnTo>
                  <a:pt x="1242" y="717"/>
                </a:lnTo>
                <a:lnTo>
                  <a:pt x="1247" y="717"/>
                </a:lnTo>
                <a:lnTo>
                  <a:pt x="1242" y="717"/>
                </a:lnTo>
                <a:lnTo>
                  <a:pt x="1247" y="717"/>
                </a:lnTo>
                <a:lnTo>
                  <a:pt x="1247" y="722"/>
                </a:lnTo>
                <a:lnTo>
                  <a:pt x="1247" y="717"/>
                </a:lnTo>
                <a:lnTo>
                  <a:pt x="1247" y="722"/>
                </a:lnTo>
                <a:lnTo>
                  <a:pt x="1252" y="722"/>
                </a:lnTo>
                <a:lnTo>
                  <a:pt x="1257" y="722"/>
                </a:lnTo>
                <a:lnTo>
                  <a:pt x="1263" y="722"/>
                </a:lnTo>
                <a:lnTo>
                  <a:pt x="1268" y="717"/>
                </a:lnTo>
                <a:lnTo>
                  <a:pt x="1273" y="717"/>
                </a:lnTo>
                <a:lnTo>
                  <a:pt x="1273" y="712"/>
                </a:lnTo>
                <a:lnTo>
                  <a:pt x="1278" y="707"/>
                </a:lnTo>
                <a:lnTo>
                  <a:pt x="1278" y="702"/>
                </a:lnTo>
                <a:lnTo>
                  <a:pt x="1278" y="696"/>
                </a:lnTo>
                <a:lnTo>
                  <a:pt x="1273" y="696"/>
                </a:lnTo>
                <a:lnTo>
                  <a:pt x="1273" y="691"/>
                </a:lnTo>
                <a:lnTo>
                  <a:pt x="1273" y="696"/>
                </a:lnTo>
                <a:lnTo>
                  <a:pt x="1268" y="691"/>
                </a:lnTo>
                <a:lnTo>
                  <a:pt x="1268" y="696"/>
                </a:lnTo>
                <a:lnTo>
                  <a:pt x="1268" y="691"/>
                </a:lnTo>
                <a:lnTo>
                  <a:pt x="1268" y="696"/>
                </a:lnTo>
                <a:lnTo>
                  <a:pt x="1263" y="691"/>
                </a:lnTo>
                <a:lnTo>
                  <a:pt x="1263" y="696"/>
                </a:lnTo>
                <a:lnTo>
                  <a:pt x="1257" y="696"/>
                </a:lnTo>
                <a:lnTo>
                  <a:pt x="2276" y="2364"/>
                </a:lnTo>
                <a:lnTo>
                  <a:pt x="1377" y="644"/>
                </a:lnTo>
                <a:lnTo>
                  <a:pt x="1372" y="644"/>
                </a:lnTo>
                <a:lnTo>
                  <a:pt x="1356" y="644"/>
                </a:lnTo>
                <a:lnTo>
                  <a:pt x="1351" y="650"/>
                </a:lnTo>
                <a:lnTo>
                  <a:pt x="1351" y="655"/>
                </a:lnTo>
                <a:lnTo>
                  <a:pt x="1341" y="660"/>
                </a:lnTo>
                <a:lnTo>
                  <a:pt x="1346" y="660"/>
                </a:lnTo>
                <a:lnTo>
                  <a:pt x="1341" y="670"/>
                </a:lnTo>
                <a:lnTo>
                  <a:pt x="1341" y="676"/>
                </a:lnTo>
                <a:lnTo>
                  <a:pt x="1335" y="681"/>
                </a:lnTo>
                <a:lnTo>
                  <a:pt x="1335" y="676"/>
                </a:lnTo>
                <a:lnTo>
                  <a:pt x="1341" y="676"/>
                </a:lnTo>
                <a:lnTo>
                  <a:pt x="1346" y="676"/>
                </a:lnTo>
                <a:lnTo>
                  <a:pt x="1341" y="681"/>
                </a:lnTo>
                <a:lnTo>
                  <a:pt x="1346" y="676"/>
                </a:lnTo>
                <a:lnTo>
                  <a:pt x="1351" y="676"/>
                </a:lnTo>
                <a:lnTo>
                  <a:pt x="1351" y="681"/>
                </a:lnTo>
                <a:lnTo>
                  <a:pt x="1356" y="676"/>
                </a:lnTo>
                <a:lnTo>
                  <a:pt x="1361" y="670"/>
                </a:lnTo>
                <a:lnTo>
                  <a:pt x="1361" y="676"/>
                </a:lnTo>
                <a:lnTo>
                  <a:pt x="1367" y="670"/>
                </a:lnTo>
                <a:lnTo>
                  <a:pt x="1372" y="660"/>
                </a:lnTo>
                <a:lnTo>
                  <a:pt x="1377" y="655"/>
                </a:lnTo>
                <a:lnTo>
                  <a:pt x="1377" y="650"/>
                </a:lnTo>
                <a:lnTo>
                  <a:pt x="1377" y="644"/>
                </a:lnTo>
                <a:lnTo>
                  <a:pt x="2276" y="2364"/>
                </a:lnTo>
                <a:lnTo>
                  <a:pt x="3460" y="1018"/>
                </a:lnTo>
                <a:lnTo>
                  <a:pt x="3403" y="1044"/>
                </a:lnTo>
                <a:lnTo>
                  <a:pt x="3460" y="1024"/>
                </a:lnTo>
                <a:lnTo>
                  <a:pt x="3460" y="1018"/>
                </a:lnTo>
                <a:lnTo>
                  <a:pt x="2276" y="2364"/>
                </a:lnTo>
                <a:lnTo>
                  <a:pt x="1195" y="727"/>
                </a:lnTo>
                <a:lnTo>
                  <a:pt x="1200" y="722"/>
                </a:lnTo>
                <a:lnTo>
                  <a:pt x="1206" y="722"/>
                </a:lnTo>
                <a:lnTo>
                  <a:pt x="1206" y="717"/>
                </a:lnTo>
                <a:lnTo>
                  <a:pt x="1200" y="717"/>
                </a:lnTo>
                <a:lnTo>
                  <a:pt x="1195" y="722"/>
                </a:lnTo>
                <a:lnTo>
                  <a:pt x="1195" y="727"/>
                </a:lnTo>
                <a:lnTo>
                  <a:pt x="2276" y="2364"/>
                </a:lnTo>
                <a:lnTo>
                  <a:pt x="1180" y="561"/>
                </a:lnTo>
                <a:lnTo>
                  <a:pt x="1185" y="561"/>
                </a:lnTo>
                <a:lnTo>
                  <a:pt x="1180" y="566"/>
                </a:lnTo>
                <a:lnTo>
                  <a:pt x="1174" y="577"/>
                </a:lnTo>
                <a:lnTo>
                  <a:pt x="1180" y="572"/>
                </a:lnTo>
                <a:lnTo>
                  <a:pt x="1174" y="577"/>
                </a:lnTo>
                <a:lnTo>
                  <a:pt x="1180" y="577"/>
                </a:lnTo>
                <a:lnTo>
                  <a:pt x="1174" y="577"/>
                </a:lnTo>
                <a:lnTo>
                  <a:pt x="1180" y="577"/>
                </a:lnTo>
                <a:lnTo>
                  <a:pt x="1185" y="577"/>
                </a:lnTo>
                <a:lnTo>
                  <a:pt x="1190" y="577"/>
                </a:lnTo>
                <a:lnTo>
                  <a:pt x="1200" y="566"/>
                </a:lnTo>
                <a:lnTo>
                  <a:pt x="1200" y="561"/>
                </a:lnTo>
                <a:lnTo>
                  <a:pt x="1206" y="561"/>
                </a:lnTo>
                <a:lnTo>
                  <a:pt x="1206" y="556"/>
                </a:lnTo>
                <a:lnTo>
                  <a:pt x="1195" y="556"/>
                </a:lnTo>
                <a:lnTo>
                  <a:pt x="1190" y="556"/>
                </a:lnTo>
                <a:lnTo>
                  <a:pt x="1190" y="561"/>
                </a:lnTo>
                <a:lnTo>
                  <a:pt x="1180" y="561"/>
                </a:lnTo>
                <a:lnTo>
                  <a:pt x="2276" y="2364"/>
                </a:lnTo>
                <a:lnTo>
                  <a:pt x="1174" y="779"/>
                </a:lnTo>
                <a:lnTo>
                  <a:pt x="1159" y="790"/>
                </a:lnTo>
                <a:lnTo>
                  <a:pt x="1164" y="790"/>
                </a:lnTo>
                <a:lnTo>
                  <a:pt x="1154" y="795"/>
                </a:lnTo>
                <a:lnTo>
                  <a:pt x="1143" y="805"/>
                </a:lnTo>
                <a:lnTo>
                  <a:pt x="1138" y="811"/>
                </a:lnTo>
                <a:lnTo>
                  <a:pt x="1143" y="811"/>
                </a:lnTo>
                <a:lnTo>
                  <a:pt x="1138" y="816"/>
                </a:lnTo>
                <a:lnTo>
                  <a:pt x="1143" y="811"/>
                </a:lnTo>
                <a:lnTo>
                  <a:pt x="1143" y="816"/>
                </a:lnTo>
                <a:lnTo>
                  <a:pt x="1143" y="811"/>
                </a:lnTo>
                <a:lnTo>
                  <a:pt x="1148" y="816"/>
                </a:lnTo>
                <a:lnTo>
                  <a:pt x="1148" y="811"/>
                </a:lnTo>
                <a:lnTo>
                  <a:pt x="1164" y="800"/>
                </a:lnTo>
                <a:lnTo>
                  <a:pt x="1164" y="795"/>
                </a:lnTo>
                <a:lnTo>
                  <a:pt x="1169" y="790"/>
                </a:lnTo>
                <a:lnTo>
                  <a:pt x="1174" y="779"/>
                </a:lnTo>
                <a:lnTo>
                  <a:pt x="2276" y="2364"/>
                </a:lnTo>
                <a:lnTo>
                  <a:pt x="1128" y="847"/>
                </a:lnTo>
                <a:lnTo>
                  <a:pt x="1133" y="847"/>
                </a:lnTo>
                <a:lnTo>
                  <a:pt x="1133" y="842"/>
                </a:lnTo>
                <a:lnTo>
                  <a:pt x="1128" y="847"/>
                </a:lnTo>
                <a:lnTo>
                  <a:pt x="2276" y="2364"/>
                </a:lnTo>
                <a:lnTo>
                  <a:pt x="1206" y="826"/>
                </a:lnTo>
                <a:lnTo>
                  <a:pt x="1211" y="826"/>
                </a:lnTo>
                <a:lnTo>
                  <a:pt x="1216" y="821"/>
                </a:lnTo>
                <a:lnTo>
                  <a:pt x="1221" y="821"/>
                </a:lnTo>
                <a:lnTo>
                  <a:pt x="1221" y="816"/>
                </a:lnTo>
                <a:lnTo>
                  <a:pt x="1216" y="811"/>
                </a:lnTo>
                <a:lnTo>
                  <a:pt x="1211" y="811"/>
                </a:lnTo>
                <a:lnTo>
                  <a:pt x="1206" y="816"/>
                </a:lnTo>
                <a:lnTo>
                  <a:pt x="1206" y="821"/>
                </a:lnTo>
                <a:lnTo>
                  <a:pt x="1206" y="826"/>
                </a:lnTo>
                <a:lnTo>
                  <a:pt x="2276" y="2364"/>
                </a:lnTo>
                <a:lnTo>
                  <a:pt x="1138" y="826"/>
                </a:lnTo>
                <a:lnTo>
                  <a:pt x="1138" y="821"/>
                </a:lnTo>
                <a:lnTo>
                  <a:pt x="1128" y="821"/>
                </a:lnTo>
                <a:lnTo>
                  <a:pt x="1122" y="826"/>
                </a:lnTo>
                <a:lnTo>
                  <a:pt x="1117" y="831"/>
                </a:lnTo>
                <a:lnTo>
                  <a:pt x="1122" y="831"/>
                </a:lnTo>
                <a:lnTo>
                  <a:pt x="1117" y="831"/>
                </a:lnTo>
                <a:lnTo>
                  <a:pt x="1122" y="831"/>
                </a:lnTo>
                <a:lnTo>
                  <a:pt x="1128" y="837"/>
                </a:lnTo>
                <a:lnTo>
                  <a:pt x="1128" y="831"/>
                </a:lnTo>
                <a:lnTo>
                  <a:pt x="1133" y="831"/>
                </a:lnTo>
                <a:lnTo>
                  <a:pt x="1138" y="826"/>
                </a:lnTo>
                <a:lnTo>
                  <a:pt x="2276" y="2364"/>
                </a:lnTo>
                <a:lnTo>
                  <a:pt x="1206" y="785"/>
                </a:lnTo>
                <a:lnTo>
                  <a:pt x="1206" y="779"/>
                </a:lnTo>
                <a:lnTo>
                  <a:pt x="1211" y="779"/>
                </a:lnTo>
                <a:lnTo>
                  <a:pt x="1216" y="774"/>
                </a:lnTo>
                <a:lnTo>
                  <a:pt x="1216" y="774"/>
                </a:lnTo>
                <a:lnTo>
                  <a:pt x="1216" y="769"/>
                </a:lnTo>
                <a:lnTo>
                  <a:pt x="1211" y="769"/>
                </a:lnTo>
                <a:lnTo>
                  <a:pt x="1200" y="774"/>
                </a:lnTo>
                <a:lnTo>
                  <a:pt x="1195" y="774"/>
                </a:lnTo>
                <a:lnTo>
                  <a:pt x="1195" y="779"/>
                </a:lnTo>
                <a:lnTo>
                  <a:pt x="1195" y="785"/>
                </a:lnTo>
                <a:lnTo>
                  <a:pt x="1195" y="779"/>
                </a:lnTo>
                <a:lnTo>
                  <a:pt x="1195" y="785"/>
                </a:lnTo>
                <a:lnTo>
                  <a:pt x="1200" y="785"/>
                </a:lnTo>
                <a:lnTo>
                  <a:pt x="1206" y="785"/>
                </a:lnTo>
                <a:lnTo>
                  <a:pt x="2276" y="2364"/>
                </a:lnTo>
                <a:lnTo>
                  <a:pt x="1403" y="463"/>
                </a:lnTo>
                <a:lnTo>
                  <a:pt x="1398" y="463"/>
                </a:lnTo>
                <a:lnTo>
                  <a:pt x="1393" y="463"/>
                </a:lnTo>
                <a:lnTo>
                  <a:pt x="1387" y="468"/>
                </a:lnTo>
                <a:lnTo>
                  <a:pt x="1382" y="468"/>
                </a:lnTo>
                <a:lnTo>
                  <a:pt x="1377" y="473"/>
                </a:lnTo>
                <a:lnTo>
                  <a:pt x="1377" y="478"/>
                </a:lnTo>
                <a:lnTo>
                  <a:pt x="1377" y="483"/>
                </a:lnTo>
                <a:lnTo>
                  <a:pt x="1382" y="478"/>
                </a:lnTo>
                <a:lnTo>
                  <a:pt x="1382" y="483"/>
                </a:lnTo>
                <a:lnTo>
                  <a:pt x="1382" y="478"/>
                </a:lnTo>
                <a:lnTo>
                  <a:pt x="1382" y="483"/>
                </a:lnTo>
                <a:lnTo>
                  <a:pt x="1387" y="478"/>
                </a:lnTo>
                <a:lnTo>
                  <a:pt x="1393" y="478"/>
                </a:lnTo>
                <a:lnTo>
                  <a:pt x="1398" y="473"/>
                </a:lnTo>
                <a:lnTo>
                  <a:pt x="1403" y="468"/>
                </a:lnTo>
                <a:lnTo>
                  <a:pt x="1403" y="463"/>
                </a:lnTo>
                <a:lnTo>
                  <a:pt x="2276" y="2364"/>
                </a:lnTo>
                <a:lnTo>
                  <a:pt x="1242" y="894"/>
                </a:lnTo>
                <a:lnTo>
                  <a:pt x="1237" y="894"/>
                </a:lnTo>
                <a:lnTo>
                  <a:pt x="1237" y="889"/>
                </a:lnTo>
                <a:lnTo>
                  <a:pt x="1231" y="889"/>
                </a:lnTo>
                <a:lnTo>
                  <a:pt x="1216" y="899"/>
                </a:lnTo>
                <a:lnTo>
                  <a:pt x="1211" y="899"/>
                </a:lnTo>
                <a:lnTo>
                  <a:pt x="1211" y="904"/>
                </a:lnTo>
                <a:lnTo>
                  <a:pt x="1206" y="909"/>
                </a:lnTo>
                <a:lnTo>
                  <a:pt x="1206" y="915"/>
                </a:lnTo>
                <a:lnTo>
                  <a:pt x="1206" y="920"/>
                </a:lnTo>
                <a:lnTo>
                  <a:pt x="1211" y="920"/>
                </a:lnTo>
                <a:lnTo>
                  <a:pt x="1216" y="920"/>
                </a:lnTo>
                <a:lnTo>
                  <a:pt x="1221" y="920"/>
                </a:lnTo>
                <a:lnTo>
                  <a:pt x="1226" y="915"/>
                </a:lnTo>
                <a:lnTo>
                  <a:pt x="1231" y="915"/>
                </a:lnTo>
                <a:lnTo>
                  <a:pt x="1231" y="909"/>
                </a:lnTo>
                <a:lnTo>
                  <a:pt x="1237" y="904"/>
                </a:lnTo>
                <a:lnTo>
                  <a:pt x="1242" y="899"/>
                </a:lnTo>
                <a:lnTo>
                  <a:pt x="1242" y="894"/>
                </a:lnTo>
                <a:lnTo>
                  <a:pt x="2276" y="2364"/>
                </a:lnTo>
                <a:lnTo>
                  <a:pt x="1502" y="94"/>
                </a:lnTo>
                <a:lnTo>
                  <a:pt x="1502" y="99"/>
                </a:lnTo>
                <a:lnTo>
                  <a:pt x="1512" y="99"/>
                </a:lnTo>
                <a:lnTo>
                  <a:pt x="1512" y="94"/>
                </a:lnTo>
                <a:lnTo>
                  <a:pt x="1507" y="94"/>
                </a:lnTo>
                <a:lnTo>
                  <a:pt x="1502" y="94"/>
                </a:lnTo>
                <a:lnTo>
                  <a:pt x="2276" y="2364"/>
                </a:lnTo>
                <a:lnTo>
                  <a:pt x="1522" y="156"/>
                </a:lnTo>
                <a:lnTo>
                  <a:pt x="1522" y="161"/>
                </a:lnTo>
                <a:lnTo>
                  <a:pt x="1528" y="156"/>
                </a:lnTo>
                <a:lnTo>
                  <a:pt x="1522" y="156"/>
                </a:lnTo>
                <a:lnTo>
                  <a:pt x="2276" y="2364"/>
                </a:lnTo>
                <a:lnTo>
                  <a:pt x="3346" y="1579"/>
                </a:lnTo>
                <a:lnTo>
                  <a:pt x="3325" y="1507"/>
                </a:lnTo>
                <a:lnTo>
                  <a:pt x="3299" y="1455"/>
                </a:lnTo>
                <a:lnTo>
                  <a:pt x="3304" y="1476"/>
                </a:lnTo>
                <a:lnTo>
                  <a:pt x="3346" y="1579"/>
                </a:lnTo>
                <a:lnTo>
                  <a:pt x="2276" y="2364"/>
                </a:lnTo>
                <a:lnTo>
                  <a:pt x="1491" y="442"/>
                </a:lnTo>
                <a:lnTo>
                  <a:pt x="1486" y="442"/>
                </a:lnTo>
                <a:lnTo>
                  <a:pt x="1486" y="447"/>
                </a:lnTo>
                <a:lnTo>
                  <a:pt x="1491" y="442"/>
                </a:lnTo>
                <a:lnTo>
                  <a:pt x="2276" y="2364"/>
                </a:lnTo>
                <a:lnTo>
                  <a:pt x="1512" y="83"/>
                </a:lnTo>
                <a:lnTo>
                  <a:pt x="1507" y="89"/>
                </a:lnTo>
                <a:lnTo>
                  <a:pt x="1512" y="89"/>
                </a:lnTo>
                <a:lnTo>
                  <a:pt x="1512" y="83"/>
                </a:lnTo>
                <a:lnTo>
                  <a:pt x="2276" y="2364"/>
                </a:lnTo>
                <a:lnTo>
                  <a:pt x="1522" y="166"/>
                </a:lnTo>
                <a:lnTo>
                  <a:pt x="1528" y="166"/>
                </a:lnTo>
                <a:lnTo>
                  <a:pt x="1528" y="161"/>
                </a:lnTo>
                <a:lnTo>
                  <a:pt x="1522" y="161"/>
                </a:lnTo>
                <a:lnTo>
                  <a:pt x="1522" y="166"/>
                </a:lnTo>
                <a:lnTo>
                  <a:pt x="1522" y="161"/>
                </a:lnTo>
                <a:lnTo>
                  <a:pt x="1522" y="166"/>
                </a:lnTo>
                <a:lnTo>
                  <a:pt x="2276" y="2364"/>
                </a:lnTo>
                <a:lnTo>
                  <a:pt x="1522" y="208"/>
                </a:lnTo>
                <a:lnTo>
                  <a:pt x="1522" y="203"/>
                </a:lnTo>
                <a:lnTo>
                  <a:pt x="1528" y="203"/>
                </a:lnTo>
                <a:lnTo>
                  <a:pt x="1533" y="198"/>
                </a:lnTo>
                <a:lnTo>
                  <a:pt x="1538" y="198"/>
                </a:lnTo>
                <a:lnTo>
                  <a:pt x="1538" y="192"/>
                </a:lnTo>
                <a:lnTo>
                  <a:pt x="1543" y="187"/>
                </a:lnTo>
                <a:lnTo>
                  <a:pt x="1543" y="182"/>
                </a:lnTo>
                <a:lnTo>
                  <a:pt x="1543" y="177"/>
                </a:lnTo>
                <a:lnTo>
                  <a:pt x="1538" y="177"/>
                </a:lnTo>
                <a:lnTo>
                  <a:pt x="1533" y="177"/>
                </a:lnTo>
                <a:lnTo>
                  <a:pt x="1517" y="182"/>
                </a:lnTo>
                <a:lnTo>
                  <a:pt x="1517" y="187"/>
                </a:lnTo>
                <a:lnTo>
                  <a:pt x="1512" y="192"/>
                </a:lnTo>
                <a:lnTo>
                  <a:pt x="1512" y="198"/>
                </a:lnTo>
                <a:lnTo>
                  <a:pt x="1507" y="203"/>
                </a:lnTo>
                <a:lnTo>
                  <a:pt x="1512" y="203"/>
                </a:lnTo>
                <a:lnTo>
                  <a:pt x="1507" y="208"/>
                </a:lnTo>
                <a:lnTo>
                  <a:pt x="1512" y="203"/>
                </a:lnTo>
                <a:lnTo>
                  <a:pt x="1512" y="208"/>
                </a:lnTo>
                <a:lnTo>
                  <a:pt x="1517" y="208"/>
                </a:lnTo>
                <a:lnTo>
                  <a:pt x="1522" y="203"/>
                </a:lnTo>
                <a:lnTo>
                  <a:pt x="1522" y="208"/>
                </a:lnTo>
                <a:lnTo>
                  <a:pt x="2276" y="2364"/>
                </a:lnTo>
                <a:lnTo>
                  <a:pt x="1408" y="416"/>
                </a:lnTo>
                <a:lnTo>
                  <a:pt x="1403" y="411"/>
                </a:lnTo>
                <a:lnTo>
                  <a:pt x="1398" y="411"/>
                </a:lnTo>
                <a:lnTo>
                  <a:pt x="1393" y="411"/>
                </a:lnTo>
                <a:lnTo>
                  <a:pt x="1393" y="416"/>
                </a:lnTo>
                <a:lnTo>
                  <a:pt x="1387" y="416"/>
                </a:lnTo>
                <a:lnTo>
                  <a:pt x="1387" y="421"/>
                </a:lnTo>
                <a:lnTo>
                  <a:pt x="1393" y="421"/>
                </a:lnTo>
                <a:lnTo>
                  <a:pt x="1393" y="426"/>
                </a:lnTo>
                <a:lnTo>
                  <a:pt x="1398" y="421"/>
                </a:lnTo>
                <a:lnTo>
                  <a:pt x="1403" y="416"/>
                </a:lnTo>
                <a:lnTo>
                  <a:pt x="1408" y="416"/>
                </a:lnTo>
                <a:lnTo>
                  <a:pt x="2276" y="2364"/>
                </a:lnTo>
                <a:lnTo>
                  <a:pt x="1507" y="104"/>
                </a:lnTo>
                <a:lnTo>
                  <a:pt x="1507" y="109"/>
                </a:lnTo>
                <a:lnTo>
                  <a:pt x="1512" y="109"/>
                </a:lnTo>
                <a:lnTo>
                  <a:pt x="1512" y="114"/>
                </a:lnTo>
                <a:lnTo>
                  <a:pt x="1512" y="109"/>
                </a:lnTo>
                <a:lnTo>
                  <a:pt x="1512" y="114"/>
                </a:lnTo>
                <a:lnTo>
                  <a:pt x="1517" y="109"/>
                </a:lnTo>
                <a:lnTo>
                  <a:pt x="1522" y="104"/>
                </a:lnTo>
                <a:lnTo>
                  <a:pt x="1528" y="104"/>
                </a:lnTo>
                <a:lnTo>
                  <a:pt x="1522" y="99"/>
                </a:lnTo>
                <a:lnTo>
                  <a:pt x="1517" y="99"/>
                </a:lnTo>
                <a:lnTo>
                  <a:pt x="1507" y="104"/>
                </a:lnTo>
                <a:lnTo>
                  <a:pt x="2276" y="2364"/>
                </a:lnTo>
                <a:lnTo>
                  <a:pt x="1439" y="535"/>
                </a:lnTo>
                <a:lnTo>
                  <a:pt x="1439" y="530"/>
                </a:lnTo>
                <a:lnTo>
                  <a:pt x="1434" y="525"/>
                </a:lnTo>
                <a:lnTo>
                  <a:pt x="1429" y="530"/>
                </a:lnTo>
                <a:lnTo>
                  <a:pt x="1434" y="535"/>
                </a:lnTo>
                <a:lnTo>
                  <a:pt x="1439" y="535"/>
                </a:lnTo>
                <a:lnTo>
                  <a:pt x="2276" y="2364"/>
                </a:lnTo>
                <a:lnTo>
                  <a:pt x="1408" y="608"/>
                </a:lnTo>
                <a:lnTo>
                  <a:pt x="1413" y="608"/>
                </a:lnTo>
                <a:lnTo>
                  <a:pt x="1419" y="603"/>
                </a:lnTo>
                <a:lnTo>
                  <a:pt x="1413" y="598"/>
                </a:lnTo>
                <a:lnTo>
                  <a:pt x="1408" y="603"/>
                </a:lnTo>
                <a:lnTo>
                  <a:pt x="1408" y="608"/>
                </a:lnTo>
                <a:lnTo>
                  <a:pt x="2276" y="2364"/>
                </a:lnTo>
                <a:lnTo>
                  <a:pt x="1444" y="385"/>
                </a:lnTo>
                <a:lnTo>
                  <a:pt x="1444" y="390"/>
                </a:lnTo>
                <a:lnTo>
                  <a:pt x="1439" y="385"/>
                </a:lnTo>
                <a:lnTo>
                  <a:pt x="1439" y="390"/>
                </a:lnTo>
                <a:lnTo>
                  <a:pt x="1434" y="390"/>
                </a:lnTo>
                <a:lnTo>
                  <a:pt x="1429" y="390"/>
                </a:lnTo>
                <a:lnTo>
                  <a:pt x="1429" y="395"/>
                </a:lnTo>
                <a:lnTo>
                  <a:pt x="1429" y="400"/>
                </a:lnTo>
                <a:lnTo>
                  <a:pt x="1429" y="405"/>
                </a:lnTo>
                <a:lnTo>
                  <a:pt x="1429" y="411"/>
                </a:lnTo>
                <a:lnTo>
                  <a:pt x="1429" y="405"/>
                </a:lnTo>
                <a:lnTo>
                  <a:pt x="1429" y="411"/>
                </a:lnTo>
                <a:lnTo>
                  <a:pt x="1429" y="416"/>
                </a:lnTo>
                <a:lnTo>
                  <a:pt x="1434" y="411"/>
                </a:lnTo>
                <a:lnTo>
                  <a:pt x="1434" y="416"/>
                </a:lnTo>
                <a:lnTo>
                  <a:pt x="1439" y="416"/>
                </a:lnTo>
                <a:lnTo>
                  <a:pt x="1444" y="416"/>
                </a:lnTo>
                <a:lnTo>
                  <a:pt x="1450" y="411"/>
                </a:lnTo>
                <a:lnTo>
                  <a:pt x="1455" y="411"/>
                </a:lnTo>
                <a:lnTo>
                  <a:pt x="1460" y="405"/>
                </a:lnTo>
                <a:lnTo>
                  <a:pt x="1460" y="400"/>
                </a:lnTo>
                <a:lnTo>
                  <a:pt x="1465" y="400"/>
                </a:lnTo>
                <a:lnTo>
                  <a:pt x="1460" y="395"/>
                </a:lnTo>
                <a:lnTo>
                  <a:pt x="1465" y="395"/>
                </a:lnTo>
                <a:lnTo>
                  <a:pt x="1460" y="395"/>
                </a:lnTo>
                <a:lnTo>
                  <a:pt x="1460" y="390"/>
                </a:lnTo>
                <a:lnTo>
                  <a:pt x="1465" y="390"/>
                </a:lnTo>
                <a:lnTo>
                  <a:pt x="1460" y="390"/>
                </a:lnTo>
                <a:lnTo>
                  <a:pt x="1455" y="390"/>
                </a:lnTo>
                <a:lnTo>
                  <a:pt x="1455" y="385"/>
                </a:lnTo>
                <a:lnTo>
                  <a:pt x="1455" y="390"/>
                </a:lnTo>
                <a:lnTo>
                  <a:pt x="1455" y="385"/>
                </a:lnTo>
                <a:lnTo>
                  <a:pt x="1450" y="385"/>
                </a:lnTo>
                <a:lnTo>
                  <a:pt x="1450" y="390"/>
                </a:lnTo>
                <a:lnTo>
                  <a:pt x="1450" y="385"/>
                </a:lnTo>
                <a:lnTo>
                  <a:pt x="1444" y="385"/>
                </a:lnTo>
                <a:lnTo>
                  <a:pt x="2276" y="2364"/>
                </a:lnTo>
                <a:lnTo>
                  <a:pt x="1444" y="468"/>
                </a:lnTo>
                <a:lnTo>
                  <a:pt x="1434" y="473"/>
                </a:lnTo>
                <a:lnTo>
                  <a:pt x="1434" y="468"/>
                </a:lnTo>
                <a:lnTo>
                  <a:pt x="1429" y="463"/>
                </a:lnTo>
                <a:lnTo>
                  <a:pt x="1424" y="463"/>
                </a:lnTo>
                <a:lnTo>
                  <a:pt x="1419" y="468"/>
                </a:lnTo>
                <a:lnTo>
                  <a:pt x="1413" y="473"/>
                </a:lnTo>
                <a:lnTo>
                  <a:pt x="1408" y="483"/>
                </a:lnTo>
                <a:lnTo>
                  <a:pt x="1413" y="483"/>
                </a:lnTo>
                <a:lnTo>
                  <a:pt x="1408" y="489"/>
                </a:lnTo>
                <a:lnTo>
                  <a:pt x="1413" y="489"/>
                </a:lnTo>
                <a:lnTo>
                  <a:pt x="1419" y="489"/>
                </a:lnTo>
                <a:lnTo>
                  <a:pt x="1424" y="483"/>
                </a:lnTo>
                <a:lnTo>
                  <a:pt x="1429" y="483"/>
                </a:lnTo>
                <a:lnTo>
                  <a:pt x="1429" y="489"/>
                </a:lnTo>
                <a:lnTo>
                  <a:pt x="1434" y="489"/>
                </a:lnTo>
                <a:lnTo>
                  <a:pt x="1429" y="489"/>
                </a:lnTo>
                <a:lnTo>
                  <a:pt x="1434" y="489"/>
                </a:lnTo>
                <a:lnTo>
                  <a:pt x="1439" y="483"/>
                </a:lnTo>
                <a:lnTo>
                  <a:pt x="1444" y="478"/>
                </a:lnTo>
                <a:lnTo>
                  <a:pt x="1444" y="473"/>
                </a:lnTo>
                <a:lnTo>
                  <a:pt x="1444" y="468"/>
                </a:lnTo>
                <a:lnTo>
                  <a:pt x="2276" y="2364"/>
                </a:lnTo>
                <a:lnTo>
                  <a:pt x="1450" y="598"/>
                </a:lnTo>
                <a:lnTo>
                  <a:pt x="1455" y="592"/>
                </a:lnTo>
                <a:lnTo>
                  <a:pt x="1450" y="592"/>
                </a:lnTo>
                <a:lnTo>
                  <a:pt x="1450" y="598"/>
                </a:lnTo>
                <a:lnTo>
                  <a:pt x="2276" y="2364"/>
                </a:lnTo>
                <a:lnTo>
                  <a:pt x="3907" y="286"/>
                </a:lnTo>
                <a:lnTo>
                  <a:pt x="3902" y="286"/>
                </a:lnTo>
                <a:lnTo>
                  <a:pt x="3902" y="291"/>
                </a:lnTo>
                <a:lnTo>
                  <a:pt x="3907" y="291"/>
                </a:lnTo>
                <a:lnTo>
                  <a:pt x="3907" y="286"/>
                </a:lnTo>
                <a:lnTo>
                  <a:pt x="2276" y="2364"/>
                </a:lnTo>
                <a:lnTo>
                  <a:pt x="3876" y="255"/>
                </a:lnTo>
                <a:lnTo>
                  <a:pt x="3871" y="255"/>
                </a:lnTo>
                <a:lnTo>
                  <a:pt x="3865" y="250"/>
                </a:lnTo>
                <a:lnTo>
                  <a:pt x="3860" y="250"/>
                </a:lnTo>
                <a:lnTo>
                  <a:pt x="3845" y="244"/>
                </a:lnTo>
                <a:lnTo>
                  <a:pt x="3850" y="250"/>
                </a:lnTo>
                <a:lnTo>
                  <a:pt x="3845" y="255"/>
                </a:lnTo>
                <a:lnTo>
                  <a:pt x="3850" y="255"/>
                </a:lnTo>
                <a:lnTo>
                  <a:pt x="3855" y="255"/>
                </a:lnTo>
                <a:lnTo>
                  <a:pt x="3860" y="255"/>
                </a:lnTo>
                <a:lnTo>
                  <a:pt x="3865" y="255"/>
                </a:lnTo>
                <a:lnTo>
                  <a:pt x="3871" y="255"/>
                </a:lnTo>
                <a:lnTo>
                  <a:pt x="3871" y="260"/>
                </a:lnTo>
                <a:lnTo>
                  <a:pt x="3876" y="255"/>
                </a:lnTo>
                <a:lnTo>
                  <a:pt x="2276" y="2364"/>
                </a:lnTo>
                <a:lnTo>
                  <a:pt x="3793" y="198"/>
                </a:lnTo>
                <a:lnTo>
                  <a:pt x="3793" y="192"/>
                </a:lnTo>
                <a:lnTo>
                  <a:pt x="3788" y="192"/>
                </a:lnTo>
                <a:lnTo>
                  <a:pt x="3782" y="198"/>
                </a:lnTo>
                <a:lnTo>
                  <a:pt x="3782" y="203"/>
                </a:lnTo>
                <a:lnTo>
                  <a:pt x="3782" y="208"/>
                </a:lnTo>
                <a:lnTo>
                  <a:pt x="3788" y="203"/>
                </a:lnTo>
                <a:lnTo>
                  <a:pt x="3793" y="198"/>
                </a:lnTo>
                <a:lnTo>
                  <a:pt x="2276" y="2364"/>
                </a:lnTo>
                <a:lnTo>
                  <a:pt x="3814" y="234"/>
                </a:lnTo>
                <a:lnTo>
                  <a:pt x="3808" y="234"/>
                </a:lnTo>
                <a:lnTo>
                  <a:pt x="3819" y="234"/>
                </a:lnTo>
                <a:lnTo>
                  <a:pt x="3819" y="239"/>
                </a:lnTo>
                <a:lnTo>
                  <a:pt x="3824" y="239"/>
                </a:lnTo>
                <a:lnTo>
                  <a:pt x="3829" y="239"/>
                </a:lnTo>
                <a:lnTo>
                  <a:pt x="3829" y="234"/>
                </a:lnTo>
                <a:lnTo>
                  <a:pt x="3819" y="234"/>
                </a:lnTo>
                <a:lnTo>
                  <a:pt x="3814" y="234"/>
                </a:lnTo>
                <a:lnTo>
                  <a:pt x="2276" y="2364"/>
                </a:lnTo>
                <a:lnTo>
                  <a:pt x="3938" y="317"/>
                </a:lnTo>
                <a:lnTo>
                  <a:pt x="3933" y="317"/>
                </a:lnTo>
                <a:lnTo>
                  <a:pt x="3933" y="322"/>
                </a:lnTo>
                <a:lnTo>
                  <a:pt x="3938" y="317"/>
                </a:lnTo>
                <a:lnTo>
                  <a:pt x="2276" y="2364"/>
                </a:lnTo>
                <a:lnTo>
                  <a:pt x="644" y="0"/>
                </a:lnTo>
                <a:lnTo>
                  <a:pt x="686" y="89"/>
                </a:lnTo>
                <a:lnTo>
                  <a:pt x="717" y="172"/>
                </a:lnTo>
                <a:lnTo>
                  <a:pt x="686" y="78"/>
                </a:lnTo>
                <a:lnTo>
                  <a:pt x="650" y="0"/>
                </a:lnTo>
                <a:lnTo>
                  <a:pt x="644" y="0"/>
                </a:lnTo>
                <a:lnTo>
                  <a:pt x="2276" y="2364"/>
                </a:lnTo>
                <a:lnTo>
                  <a:pt x="738" y="509"/>
                </a:lnTo>
                <a:lnTo>
                  <a:pt x="728" y="452"/>
                </a:lnTo>
                <a:lnTo>
                  <a:pt x="728" y="411"/>
                </a:lnTo>
                <a:lnTo>
                  <a:pt x="712" y="385"/>
                </a:lnTo>
                <a:lnTo>
                  <a:pt x="728" y="447"/>
                </a:lnTo>
                <a:lnTo>
                  <a:pt x="738" y="509"/>
                </a:lnTo>
                <a:lnTo>
                  <a:pt x="2276" y="2364"/>
                </a:lnTo>
                <a:lnTo>
                  <a:pt x="5" y="982"/>
                </a:lnTo>
                <a:lnTo>
                  <a:pt x="11" y="982"/>
                </a:lnTo>
                <a:lnTo>
                  <a:pt x="11" y="977"/>
                </a:lnTo>
                <a:lnTo>
                  <a:pt x="0" y="982"/>
                </a:lnTo>
                <a:lnTo>
                  <a:pt x="0" y="987"/>
                </a:lnTo>
                <a:lnTo>
                  <a:pt x="5" y="982"/>
                </a:lnTo>
                <a:lnTo>
                  <a:pt x="2276" y="2364"/>
                </a:lnTo>
                <a:lnTo>
                  <a:pt x="4286" y="2998"/>
                </a:lnTo>
                <a:lnTo>
                  <a:pt x="4281" y="3003"/>
                </a:lnTo>
                <a:lnTo>
                  <a:pt x="4292" y="3003"/>
                </a:lnTo>
                <a:lnTo>
                  <a:pt x="4292" y="2998"/>
                </a:lnTo>
                <a:lnTo>
                  <a:pt x="4286" y="2998"/>
                </a:lnTo>
                <a:lnTo>
                  <a:pt x="2276" y="2364"/>
                </a:lnTo>
                <a:lnTo>
                  <a:pt x="3938" y="286"/>
                </a:lnTo>
                <a:lnTo>
                  <a:pt x="3933" y="286"/>
                </a:lnTo>
                <a:lnTo>
                  <a:pt x="3933" y="291"/>
                </a:lnTo>
                <a:lnTo>
                  <a:pt x="3938" y="291"/>
                </a:lnTo>
                <a:lnTo>
                  <a:pt x="3938" y="286"/>
                </a:lnTo>
                <a:lnTo>
                  <a:pt x="3938" y="291"/>
                </a:lnTo>
                <a:lnTo>
                  <a:pt x="3938" y="286"/>
                </a:lnTo>
                <a:lnTo>
                  <a:pt x="2276" y="2364"/>
                </a:lnTo>
                <a:lnTo>
                  <a:pt x="3985" y="296"/>
                </a:lnTo>
                <a:lnTo>
                  <a:pt x="3990" y="302"/>
                </a:lnTo>
                <a:lnTo>
                  <a:pt x="3990" y="296"/>
                </a:lnTo>
                <a:lnTo>
                  <a:pt x="3985" y="296"/>
                </a:lnTo>
                <a:lnTo>
                  <a:pt x="2276" y="2364"/>
                </a:lnTo>
                <a:lnTo>
                  <a:pt x="4364" y="3018"/>
                </a:lnTo>
                <a:lnTo>
                  <a:pt x="4364" y="3008"/>
                </a:lnTo>
                <a:lnTo>
                  <a:pt x="4359" y="3013"/>
                </a:lnTo>
                <a:lnTo>
                  <a:pt x="4359" y="3018"/>
                </a:lnTo>
                <a:lnTo>
                  <a:pt x="4364" y="3018"/>
                </a:lnTo>
                <a:lnTo>
                  <a:pt x="2276" y="2364"/>
                </a:lnTo>
                <a:lnTo>
                  <a:pt x="4369" y="515"/>
                </a:lnTo>
                <a:lnTo>
                  <a:pt x="4375" y="499"/>
                </a:lnTo>
                <a:lnTo>
                  <a:pt x="4369" y="494"/>
                </a:lnTo>
                <a:lnTo>
                  <a:pt x="4359" y="478"/>
                </a:lnTo>
                <a:lnTo>
                  <a:pt x="4343" y="473"/>
                </a:lnTo>
                <a:lnTo>
                  <a:pt x="4328" y="478"/>
                </a:lnTo>
                <a:lnTo>
                  <a:pt x="4292" y="483"/>
                </a:lnTo>
                <a:lnTo>
                  <a:pt x="4286" y="483"/>
                </a:lnTo>
                <a:lnTo>
                  <a:pt x="4286" y="473"/>
                </a:lnTo>
                <a:lnTo>
                  <a:pt x="4286" y="463"/>
                </a:lnTo>
                <a:lnTo>
                  <a:pt x="4271" y="442"/>
                </a:lnTo>
                <a:lnTo>
                  <a:pt x="4255" y="431"/>
                </a:lnTo>
                <a:lnTo>
                  <a:pt x="4260" y="426"/>
                </a:lnTo>
                <a:lnTo>
                  <a:pt x="4266" y="421"/>
                </a:lnTo>
                <a:lnTo>
                  <a:pt x="4276" y="411"/>
                </a:lnTo>
                <a:lnTo>
                  <a:pt x="4281" y="405"/>
                </a:lnTo>
                <a:lnTo>
                  <a:pt x="4276" y="395"/>
                </a:lnTo>
                <a:lnTo>
                  <a:pt x="4250" y="385"/>
                </a:lnTo>
                <a:lnTo>
                  <a:pt x="4234" y="374"/>
                </a:lnTo>
                <a:lnTo>
                  <a:pt x="4229" y="364"/>
                </a:lnTo>
                <a:lnTo>
                  <a:pt x="4229" y="359"/>
                </a:lnTo>
                <a:lnTo>
                  <a:pt x="4250" y="322"/>
                </a:lnTo>
                <a:lnTo>
                  <a:pt x="4250" y="312"/>
                </a:lnTo>
                <a:lnTo>
                  <a:pt x="4240" y="296"/>
                </a:lnTo>
                <a:lnTo>
                  <a:pt x="4208" y="291"/>
                </a:lnTo>
                <a:lnTo>
                  <a:pt x="4198" y="286"/>
                </a:lnTo>
                <a:lnTo>
                  <a:pt x="4193" y="276"/>
                </a:lnTo>
                <a:lnTo>
                  <a:pt x="4198" y="260"/>
                </a:lnTo>
                <a:lnTo>
                  <a:pt x="4208" y="239"/>
                </a:lnTo>
                <a:lnTo>
                  <a:pt x="4219" y="224"/>
                </a:lnTo>
                <a:lnTo>
                  <a:pt x="4208" y="218"/>
                </a:lnTo>
                <a:lnTo>
                  <a:pt x="4193" y="218"/>
                </a:lnTo>
                <a:lnTo>
                  <a:pt x="4177" y="218"/>
                </a:lnTo>
                <a:lnTo>
                  <a:pt x="4167" y="218"/>
                </a:lnTo>
                <a:lnTo>
                  <a:pt x="4162" y="208"/>
                </a:lnTo>
                <a:lnTo>
                  <a:pt x="4156" y="177"/>
                </a:lnTo>
                <a:lnTo>
                  <a:pt x="4156" y="166"/>
                </a:lnTo>
                <a:lnTo>
                  <a:pt x="4141" y="156"/>
                </a:lnTo>
                <a:lnTo>
                  <a:pt x="4099" y="135"/>
                </a:lnTo>
                <a:lnTo>
                  <a:pt x="4073" y="130"/>
                </a:lnTo>
                <a:lnTo>
                  <a:pt x="4079" y="130"/>
                </a:lnTo>
                <a:lnTo>
                  <a:pt x="4073" y="125"/>
                </a:lnTo>
                <a:lnTo>
                  <a:pt x="4063" y="114"/>
                </a:lnTo>
                <a:lnTo>
                  <a:pt x="4053" y="120"/>
                </a:lnTo>
                <a:lnTo>
                  <a:pt x="4042" y="125"/>
                </a:lnTo>
                <a:lnTo>
                  <a:pt x="4027" y="135"/>
                </a:lnTo>
                <a:lnTo>
                  <a:pt x="4006" y="146"/>
                </a:lnTo>
                <a:lnTo>
                  <a:pt x="3985" y="146"/>
                </a:lnTo>
                <a:lnTo>
                  <a:pt x="3975" y="140"/>
                </a:lnTo>
                <a:lnTo>
                  <a:pt x="3959" y="130"/>
                </a:lnTo>
                <a:lnTo>
                  <a:pt x="3954" y="120"/>
                </a:lnTo>
                <a:lnTo>
                  <a:pt x="3949" y="125"/>
                </a:lnTo>
                <a:lnTo>
                  <a:pt x="3943" y="140"/>
                </a:lnTo>
                <a:lnTo>
                  <a:pt x="3949" y="151"/>
                </a:lnTo>
                <a:lnTo>
                  <a:pt x="3954" y="156"/>
                </a:lnTo>
                <a:lnTo>
                  <a:pt x="3969" y="166"/>
                </a:lnTo>
                <a:lnTo>
                  <a:pt x="3969" y="172"/>
                </a:lnTo>
                <a:lnTo>
                  <a:pt x="3969" y="166"/>
                </a:lnTo>
                <a:lnTo>
                  <a:pt x="3980" y="177"/>
                </a:lnTo>
                <a:lnTo>
                  <a:pt x="3975" y="187"/>
                </a:lnTo>
                <a:lnTo>
                  <a:pt x="3975" y="198"/>
                </a:lnTo>
                <a:lnTo>
                  <a:pt x="3985" y="208"/>
                </a:lnTo>
                <a:lnTo>
                  <a:pt x="4011" y="234"/>
                </a:lnTo>
                <a:lnTo>
                  <a:pt x="4037" y="255"/>
                </a:lnTo>
                <a:lnTo>
                  <a:pt x="4042" y="276"/>
                </a:lnTo>
                <a:lnTo>
                  <a:pt x="4042" y="281"/>
                </a:lnTo>
                <a:lnTo>
                  <a:pt x="4032" y="291"/>
                </a:lnTo>
                <a:lnTo>
                  <a:pt x="3995" y="260"/>
                </a:lnTo>
                <a:lnTo>
                  <a:pt x="3969" y="244"/>
                </a:lnTo>
                <a:lnTo>
                  <a:pt x="3933" y="229"/>
                </a:lnTo>
                <a:lnTo>
                  <a:pt x="3912" y="218"/>
                </a:lnTo>
                <a:lnTo>
                  <a:pt x="3891" y="192"/>
                </a:lnTo>
                <a:lnTo>
                  <a:pt x="3850" y="151"/>
                </a:lnTo>
                <a:lnTo>
                  <a:pt x="3871" y="182"/>
                </a:lnTo>
                <a:lnTo>
                  <a:pt x="3881" y="192"/>
                </a:lnTo>
                <a:lnTo>
                  <a:pt x="3876" y="198"/>
                </a:lnTo>
                <a:lnTo>
                  <a:pt x="3876" y="192"/>
                </a:lnTo>
                <a:lnTo>
                  <a:pt x="3782" y="125"/>
                </a:lnTo>
                <a:lnTo>
                  <a:pt x="3788" y="120"/>
                </a:lnTo>
                <a:lnTo>
                  <a:pt x="3782" y="120"/>
                </a:lnTo>
                <a:lnTo>
                  <a:pt x="3788" y="120"/>
                </a:lnTo>
                <a:lnTo>
                  <a:pt x="3788" y="114"/>
                </a:lnTo>
                <a:lnTo>
                  <a:pt x="3782" y="114"/>
                </a:lnTo>
                <a:lnTo>
                  <a:pt x="3788" y="114"/>
                </a:lnTo>
                <a:lnTo>
                  <a:pt x="3782" y="114"/>
                </a:lnTo>
                <a:lnTo>
                  <a:pt x="3777" y="120"/>
                </a:lnTo>
                <a:lnTo>
                  <a:pt x="3694" y="57"/>
                </a:lnTo>
                <a:lnTo>
                  <a:pt x="3689" y="42"/>
                </a:lnTo>
                <a:lnTo>
                  <a:pt x="3689" y="37"/>
                </a:lnTo>
                <a:lnTo>
                  <a:pt x="3684" y="47"/>
                </a:lnTo>
                <a:lnTo>
                  <a:pt x="3678" y="42"/>
                </a:lnTo>
                <a:lnTo>
                  <a:pt x="3684" y="31"/>
                </a:lnTo>
                <a:lnTo>
                  <a:pt x="3684" y="26"/>
                </a:lnTo>
                <a:lnTo>
                  <a:pt x="3678" y="26"/>
                </a:lnTo>
                <a:lnTo>
                  <a:pt x="3678" y="11"/>
                </a:lnTo>
                <a:lnTo>
                  <a:pt x="3684" y="0"/>
                </a:lnTo>
                <a:lnTo>
                  <a:pt x="2858" y="0"/>
                </a:lnTo>
                <a:lnTo>
                  <a:pt x="2852" y="11"/>
                </a:lnTo>
                <a:lnTo>
                  <a:pt x="2837" y="16"/>
                </a:lnTo>
                <a:lnTo>
                  <a:pt x="2785" y="37"/>
                </a:lnTo>
                <a:lnTo>
                  <a:pt x="2774" y="42"/>
                </a:lnTo>
                <a:lnTo>
                  <a:pt x="2769" y="47"/>
                </a:lnTo>
                <a:lnTo>
                  <a:pt x="2774" y="63"/>
                </a:lnTo>
                <a:lnTo>
                  <a:pt x="2780" y="73"/>
                </a:lnTo>
                <a:lnTo>
                  <a:pt x="2780" y="78"/>
                </a:lnTo>
                <a:lnTo>
                  <a:pt x="2780" y="83"/>
                </a:lnTo>
                <a:lnTo>
                  <a:pt x="2774" y="89"/>
                </a:lnTo>
                <a:lnTo>
                  <a:pt x="2780" y="94"/>
                </a:lnTo>
                <a:lnTo>
                  <a:pt x="2795" y="104"/>
                </a:lnTo>
                <a:lnTo>
                  <a:pt x="2800" y="114"/>
                </a:lnTo>
                <a:lnTo>
                  <a:pt x="2795" y="125"/>
                </a:lnTo>
                <a:lnTo>
                  <a:pt x="2806" y="120"/>
                </a:lnTo>
                <a:lnTo>
                  <a:pt x="2806" y="114"/>
                </a:lnTo>
                <a:lnTo>
                  <a:pt x="2811" y="114"/>
                </a:lnTo>
                <a:lnTo>
                  <a:pt x="2816" y="109"/>
                </a:lnTo>
                <a:lnTo>
                  <a:pt x="2837" y="109"/>
                </a:lnTo>
                <a:lnTo>
                  <a:pt x="2858" y="104"/>
                </a:lnTo>
                <a:lnTo>
                  <a:pt x="2863" y="109"/>
                </a:lnTo>
                <a:lnTo>
                  <a:pt x="2863" y="120"/>
                </a:lnTo>
                <a:lnTo>
                  <a:pt x="2858" y="120"/>
                </a:lnTo>
                <a:lnTo>
                  <a:pt x="2852" y="125"/>
                </a:lnTo>
                <a:lnTo>
                  <a:pt x="2858" y="130"/>
                </a:lnTo>
                <a:lnTo>
                  <a:pt x="2868" y="140"/>
                </a:lnTo>
                <a:lnTo>
                  <a:pt x="2868" y="151"/>
                </a:lnTo>
                <a:lnTo>
                  <a:pt x="2868" y="156"/>
                </a:lnTo>
                <a:lnTo>
                  <a:pt x="2863" y="172"/>
                </a:lnTo>
                <a:lnTo>
                  <a:pt x="2858" y="177"/>
                </a:lnTo>
                <a:lnTo>
                  <a:pt x="2847" y="177"/>
                </a:lnTo>
                <a:lnTo>
                  <a:pt x="2842" y="182"/>
                </a:lnTo>
                <a:lnTo>
                  <a:pt x="2842" y="192"/>
                </a:lnTo>
                <a:lnTo>
                  <a:pt x="2837" y="208"/>
                </a:lnTo>
                <a:lnTo>
                  <a:pt x="2837" y="213"/>
                </a:lnTo>
                <a:lnTo>
                  <a:pt x="2837" y="218"/>
                </a:lnTo>
                <a:lnTo>
                  <a:pt x="2837" y="239"/>
                </a:lnTo>
                <a:lnTo>
                  <a:pt x="2837" y="244"/>
                </a:lnTo>
                <a:lnTo>
                  <a:pt x="2832" y="244"/>
                </a:lnTo>
                <a:lnTo>
                  <a:pt x="2816" y="244"/>
                </a:lnTo>
                <a:lnTo>
                  <a:pt x="2811" y="239"/>
                </a:lnTo>
                <a:lnTo>
                  <a:pt x="2800" y="229"/>
                </a:lnTo>
                <a:lnTo>
                  <a:pt x="2795" y="229"/>
                </a:lnTo>
                <a:lnTo>
                  <a:pt x="2795" y="234"/>
                </a:lnTo>
                <a:lnTo>
                  <a:pt x="2800" y="239"/>
                </a:lnTo>
                <a:lnTo>
                  <a:pt x="2806" y="260"/>
                </a:lnTo>
                <a:lnTo>
                  <a:pt x="2800" y="270"/>
                </a:lnTo>
                <a:lnTo>
                  <a:pt x="2795" y="270"/>
                </a:lnTo>
                <a:lnTo>
                  <a:pt x="2790" y="270"/>
                </a:lnTo>
                <a:lnTo>
                  <a:pt x="2790" y="281"/>
                </a:lnTo>
                <a:lnTo>
                  <a:pt x="2795" y="291"/>
                </a:lnTo>
                <a:lnTo>
                  <a:pt x="2785" y="291"/>
                </a:lnTo>
                <a:lnTo>
                  <a:pt x="2790" y="296"/>
                </a:lnTo>
                <a:lnTo>
                  <a:pt x="2811" y="312"/>
                </a:lnTo>
                <a:lnTo>
                  <a:pt x="2816" y="312"/>
                </a:lnTo>
                <a:lnTo>
                  <a:pt x="2816" y="327"/>
                </a:lnTo>
                <a:lnTo>
                  <a:pt x="2816" y="333"/>
                </a:lnTo>
                <a:lnTo>
                  <a:pt x="2811" y="327"/>
                </a:lnTo>
                <a:lnTo>
                  <a:pt x="2806" y="322"/>
                </a:lnTo>
                <a:lnTo>
                  <a:pt x="2800" y="322"/>
                </a:lnTo>
                <a:lnTo>
                  <a:pt x="2795" y="327"/>
                </a:lnTo>
                <a:lnTo>
                  <a:pt x="2800" y="333"/>
                </a:lnTo>
                <a:lnTo>
                  <a:pt x="2806" y="338"/>
                </a:lnTo>
                <a:lnTo>
                  <a:pt x="2800" y="338"/>
                </a:lnTo>
                <a:lnTo>
                  <a:pt x="2795" y="333"/>
                </a:lnTo>
                <a:lnTo>
                  <a:pt x="2780" y="322"/>
                </a:lnTo>
                <a:lnTo>
                  <a:pt x="2774" y="327"/>
                </a:lnTo>
                <a:lnTo>
                  <a:pt x="2774" y="333"/>
                </a:lnTo>
                <a:lnTo>
                  <a:pt x="2785" y="338"/>
                </a:lnTo>
                <a:lnTo>
                  <a:pt x="2790" y="348"/>
                </a:lnTo>
                <a:lnTo>
                  <a:pt x="2790" y="353"/>
                </a:lnTo>
                <a:lnTo>
                  <a:pt x="2785" y="353"/>
                </a:lnTo>
                <a:lnTo>
                  <a:pt x="2774" y="353"/>
                </a:lnTo>
                <a:lnTo>
                  <a:pt x="2769" y="353"/>
                </a:lnTo>
                <a:lnTo>
                  <a:pt x="2774" y="359"/>
                </a:lnTo>
                <a:lnTo>
                  <a:pt x="2785" y="364"/>
                </a:lnTo>
                <a:lnTo>
                  <a:pt x="2785" y="369"/>
                </a:lnTo>
                <a:lnTo>
                  <a:pt x="2785" y="374"/>
                </a:lnTo>
                <a:lnTo>
                  <a:pt x="2774" y="390"/>
                </a:lnTo>
                <a:lnTo>
                  <a:pt x="2774" y="395"/>
                </a:lnTo>
                <a:lnTo>
                  <a:pt x="2774" y="400"/>
                </a:lnTo>
                <a:lnTo>
                  <a:pt x="2785" y="395"/>
                </a:lnTo>
                <a:lnTo>
                  <a:pt x="2790" y="395"/>
                </a:lnTo>
                <a:lnTo>
                  <a:pt x="2790" y="405"/>
                </a:lnTo>
                <a:lnTo>
                  <a:pt x="2790" y="416"/>
                </a:lnTo>
                <a:lnTo>
                  <a:pt x="2790" y="426"/>
                </a:lnTo>
                <a:lnTo>
                  <a:pt x="2800" y="431"/>
                </a:lnTo>
                <a:lnTo>
                  <a:pt x="2806" y="431"/>
                </a:lnTo>
                <a:lnTo>
                  <a:pt x="2806" y="437"/>
                </a:lnTo>
                <a:lnTo>
                  <a:pt x="2800" y="437"/>
                </a:lnTo>
                <a:lnTo>
                  <a:pt x="2800" y="442"/>
                </a:lnTo>
                <a:lnTo>
                  <a:pt x="2800" y="447"/>
                </a:lnTo>
                <a:lnTo>
                  <a:pt x="2811" y="452"/>
                </a:lnTo>
                <a:lnTo>
                  <a:pt x="2832" y="452"/>
                </a:lnTo>
                <a:lnTo>
                  <a:pt x="2842" y="442"/>
                </a:lnTo>
                <a:lnTo>
                  <a:pt x="2847" y="447"/>
                </a:lnTo>
                <a:lnTo>
                  <a:pt x="2858" y="463"/>
                </a:lnTo>
                <a:lnTo>
                  <a:pt x="2863" y="463"/>
                </a:lnTo>
                <a:lnTo>
                  <a:pt x="2868" y="457"/>
                </a:lnTo>
                <a:lnTo>
                  <a:pt x="2868" y="468"/>
                </a:lnTo>
                <a:lnTo>
                  <a:pt x="2863" y="473"/>
                </a:lnTo>
                <a:lnTo>
                  <a:pt x="2847" y="478"/>
                </a:lnTo>
                <a:lnTo>
                  <a:pt x="2816" y="494"/>
                </a:lnTo>
                <a:lnTo>
                  <a:pt x="2785" y="520"/>
                </a:lnTo>
                <a:lnTo>
                  <a:pt x="2754" y="561"/>
                </a:lnTo>
                <a:lnTo>
                  <a:pt x="2774" y="556"/>
                </a:lnTo>
                <a:lnTo>
                  <a:pt x="2795" y="556"/>
                </a:lnTo>
                <a:lnTo>
                  <a:pt x="2800" y="561"/>
                </a:lnTo>
                <a:lnTo>
                  <a:pt x="2811" y="572"/>
                </a:lnTo>
                <a:lnTo>
                  <a:pt x="2821" y="587"/>
                </a:lnTo>
                <a:lnTo>
                  <a:pt x="2837" y="592"/>
                </a:lnTo>
                <a:lnTo>
                  <a:pt x="2842" y="592"/>
                </a:lnTo>
                <a:lnTo>
                  <a:pt x="2837" y="608"/>
                </a:lnTo>
                <a:lnTo>
                  <a:pt x="2821" y="629"/>
                </a:lnTo>
                <a:lnTo>
                  <a:pt x="2832" y="644"/>
                </a:lnTo>
                <a:lnTo>
                  <a:pt x="2837" y="650"/>
                </a:lnTo>
                <a:lnTo>
                  <a:pt x="2847" y="655"/>
                </a:lnTo>
                <a:lnTo>
                  <a:pt x="2878" y="655"/>
                </a:lnTo>
                <a:lnTo>
                  <a:pt x="2910" y="655"/>
                </a:lnTo>
                <a:lnTo>
                  <a:pt x="2920" y="660"/>
                </a:lnTo>
                <a:lnTo>
                  <a:pt x="2920" y="686"/>
                </a:lnTo>
                <a:lnTo>
                  <a:pt x="2925" y="702"/>
                </a:lnTo>
                <a:lnTo>
                  <a:pt x="2930" y="707"/>
                </a:lnTo>
                <a:lnTo>
                  <a:pt x="2951" y="696"/>
                </a:lnTo>
                <a:lnTo>
                  <a:pt x="2977" y="681"/>
                </a:lnTo>
                <a:lnTo>
                  <a:pt x="2977" y="686"/>
                </a:lnTo>
                <a:lnTo>
                  <a:pt x="2998" y="727"/>
                </a:lnTo>
                <a:lnTo>
                  <a:pt x="3029" y="769"/>
                </a:lnTo>
                <a:lnTo>
                  <a:pt x="3019" y="769"/>
                </a:lnTo>
                <a:lnTo>
                  <a:pt x="3008" y="774"/>
                </a:lnTo>
                <a:lnTo>
                  <a:pt x="3013" y="774"/>
                </a:lnTo>
                <a:lnTo>
                  <a:pt x="3034" y="774"/>
                </a:lnTo>
                <a:lnTo>
                  <a:pt x="3060" y="800"/>
                </a:lnTo>
                <a:lnTo>
                  <a:pt x="3045" y="769"/>
                </a:lnTo>
                <a:lnTo>
                  <a:pt x="3050" y="774"/>
                </a:lnTo>
                <a:lnTo>
                  <a:pt x="3055" y="774"/>
                </a:lnTo>
                <a:lnTo>
                  <a:pt x="3071" y="790"/>
                </a:lnTo>
                <a:lnTo>
                  <a:pt x="3081" y="800"/>
                </a:lnTo>
                <a:lnTo>
                  <a:pt x="3086" y="800"/>
                </a:lnTo>
                <a:lnTo>
                  <a:pt x="3091" y="800"/>
                </a:lnTo>
                <a:lnTo>
                  <a:pt x="3091" y="790"/>
                </a:lnTo>
                <a:lnTo>
                  <a:pt x="3076" y="774"/>
                </a:lnTo>
                <a:lnTo>
                  <a:pt x="3071" y="769"/>
                </a:lnTo>
                <a:lnTo>
                  <a:pt x="3081" y="769"/>
                </a:lnTo>
                <a:lnTo>
                  <a:pt x="3076" y="764"/>
                </a:lnTo>
                <a:lnTo>
                  <a:pt x="3071" y="764"/>
                </a:lnTo>
                <a:lnTo>
                  <a:pt x="3091" y="753"/>
                </a:lnTo>
                <a:lnTo>
                  <a:pt x="3102" y="753"/>
                </a:lnTo>
                <a:lnTo>
                  <a:pt x="3097" y="759"/>
                </a:lnTo>
                <a:lnTo>
                  <a:pt x="3097" y="764"/>
                </a:lnTo>
                <a:lnTo>
                  <a:pt x="3091" y="764"/>
                </a:lnTo>
                <a:lnTo>
                  <a:pt x="3086" y="764"/>
                </a:lnTo>
                <a:lnTo>
                  <a:pt x="3138" y="759"/>
                </a:lnTo>
                <a:lnTo>
                  <a:pt x="3154" y="753"/>
                </a:lnTo>
                <a:lnTo>
                  <a:pt x="3149" y="753"/>
                </a:lnTo>
                <a:lnTo>
                  <a:pt x="3123" y="753"/>
                </a:lnTo>
                <a:lnTo>
                  <a:pt x="3117" y="753"/>
                </a:lnTo>
                <a:lnTo>
                  <a:pt x="3133" y="748"/>
                </a:lnTo>
                <a:lnTo>
                  <a:pt x="3143" y="753"/>
                </a:lnTo>
                <a:lnTo>
                  <a:pt x="3149" y="753"/>
                </a:lnTo>
                <a:lnTo>
                  <a:pt x="3169" y="748"/>
                </a:lnTo>
                <a:lnTo>
                  <a:pt x="3185" y="748"/>
                </a:lnTo>
                <a:lnTo>
                  <a:pt x="3211" y="743"/>
                </a:lnTo>
                <a:lnTo>
                  <a:pt x="3237" y="733"/>
                </a:lnTo>
                <a:lnTo>
                  <a:pt x="3247" y="753"/>
                </a:lnTo>
                <a:lnTo>
                  <a:pt x="3263" y="764"/>
                </a:lnTo>
                <a:lnTo>
                  <a:pt x="3284" y="769"/>
                </a:lnTo>
                <a:lnTo>
                  <a:pt x="3310" y="769"/>
                </a:lnTo>
                <a:lnTo>
                  <a:pt x="3330" y="785"/>
                </a:lnTo>
                <a:lnTo>
                  <a:pt x="3320" y="811"/>
                </a:lnTo>
                <a:lnTo>
                  <a:pt x="3320" y="821"/>
                </a:lnTo>
                <a:lnTo>
                  <a:pt x="3330" y="831"/>
                </a:lnTo>
                <a:lnTo>
                  <a:pt x="3341" y="837"/>
                </a:lnTo>
                <a:lnTo>
                  <a:pt x="3351" y="847"/>
                </a:lnTo>
                <a:lnTo>
                  <a:pt x="3362" y="868"/>
                </a:lnTo>
                <a:lnTo>
                  <a:pt x="3367" y="894"/>
                </a:lnTo>
                <a:lnTo>
                  <a:pt x="3367" y="904"/>
                </a:lnTo>
                <a:lnTo>
                  <a:pt x="3377" y="909"/>
                </a:lnTo>
                <a:lnTo>
                  <a:pt x="3398" y="909"/>
                </a:lnTo>
                <a:lnTo>
                  <a:pt x="3403" y="935"/>
                </a:lnTo>
                <a:lnTo>
                  <a:pt x="3403" y="956"/>
                </a:lnTo>
                <a:lnTo>
                  <a:pt x="3393" y="972"/>
                </a:lnTo>
                <a:lnTo>
                  <a:pt x="3382" y="961"/>
                </a:lnTo>
                <a:lnTo>
                  <a:pt x="3377" y="951"/>
                </a:lnTo>
                <a:lnTo>
                  <a:pt x="3367" y="956"/>
                </a:lnTo>
                <a:lnTo>
                  <a:pt x="3362" y="972"/>
                </a:lnTo>
                <a:lnTo>
                  <a:pt x="3367" y="992"/>
                </a:lnTo>
                <a:lnTo>
                  <a:pt x="3372" y="1003"/>
                </a:lnTo>
                <a:lnTo>
                  <a:pt x="3372" y="1008"/>
                </a:lnTo>
                <a:lnTo>
                  <a:pt x="3362" y="1008"/>
                </a:lnTo>
                <a:lnTo>
                  <a:pt x="3351" y="1008"/>
                </a:lnTo>
                <a:lnTo>
                  <a:pt x="3346" y="1018"/>
                </a:lnTo>
                <a:lnTo>
                  <a:pt x="3247" y="1034"/>
                </a:lnTo>
                <a:lnTo>
                  <a:pt x="3206" y="1039"/>
                </a:lnTo>
                <a:lnTo>
                  <a:pt x="3185" y="1034"/>
                </a:lnTo>
                <a:lnTo>
                  <a:pt x="3164" y="1029"/>
                </a:lnTo>
                <a:lnTo>
                  <a:pt x="3154" y="1018"/>
                </a:lnTo>
                <a:lnTo>
                  <a:pt x="3159" y="1008"/>
                </a:lnTo>
                <a:lnTo>
                  <a:pt x="3175" y="998"/>
                </a:lnTo>
                <a:lnTo>
                  <a:pt x="3164" y="1003"/>
                </a:lnTo>
                <a:lnTo>
                  <a:pt x="3149" y="1008"/>
                </a:lnTo>
                <a:lnTo>
                  <a:pt x="3143" y="1024"/>
                </a:lnTo>
                <a:lnTo>
                  <a:pt x="3128" y="1018"/>
                </a:lnTo>
                <a:lnTo>
                  <a:pt x="3123" y="946"/>
                </a:lnTo>
                <a:lnTo>
                  <a:pt x="3112" y="894"/>
                </a:lnTo>
                <a:lnTo>
                  <a:pt x="3097" y="847"/>
                </a:lnTo>
                <a:lnTo>
                  <a:pt x="3112" y="904"/>
                </a:lnTo>
                <a:lnTo>
                  <a:pt x="3117" y="966"/>
                </a:lnTo>
                <a:lnTo>
                  <a:pt x="3117" y="1018"/>
                </a:lnTo>
                <a:lnTo>
                  <a:pt x="3097" y="1024"/>
                </a:lnTo>
                <a:lnTo>
                  <a:pt x="3102" y="992"/>
                </a:lnTo>
                <a:lnTo>
                  <a:pt x="3102" y="977"/>
                </a:lnTo>
                <a:lnTo>
                  <a:pt x="3097" y="982"/>
                </a:lnTo>
                <a:lnTo>
                  <a:pt x="3091" y="1013"/>
                </a:lnTo>
                <a:lnTo>
                  <a:pt x="3086" y="1013"/>
                </a:lnTo>
                <a:lnTo>
                  <a:pt x="3102" y="951"/>
                </a:lnTo>
                <a:lnTo>
                  <a:pt x="3102" y="920"/>
                </a:lnTo>
                <a:lnTo>
                  <a:pt x="3097" y="894"/>
                </a:lnTo>
                <a:lnTo>
                  <a:pt x="3081" y="847"/>
                </a:lnTo>
                <a:lnTo>
                  <a:pt x="3071" y="831"/>
                </a:lnTo>
                <a:lnTo>
                  <a:pt x="3060" y="821"/>
                </a:lnTo>
                <a:lnTo>
                  <a:pt x="3050" y="816"/>
                </a:lnTo>
                <a:lnTo>
                  <a:pt x="3060" y="831"/>
                </a:lnTo>
                <a:lnTo>
                  <a:pt x="3076" y="868"/>
                </a:lnTo>
                <a:lnTo>
                  <a:pt x="3086" y="915"/>
                </a:lnTo>
                <a:lnTo>
                  <a:pt x="3091" y="925"/>
                </a:lnTo>
                <a:lnTo>
                  <a:pt x="3086" y="920"/>
                </a:lnTo>
                <a:lnTo>
                  <a:pt x="3071" y="873"/>
                </a:lnTo>
                <a:lnTo>
                  <a:pt x="3081" y="920"/>
                </a:lnTo>
                <a:lnTo>
                  <a:pt x="3081" y="935"/>
                </a:lnTo>
                <a:lnTo>
                  <a:pt x="3076" y="940"/>
                </a:lnTo>
                <a:lnTo>
                  <a:pt x="3071" y="935"/>
                </a:lnTo>
                <a:lnTo>
                  <a:pt x="3065" y="925"/>
                </a:lnTo>
                <a:lnTo>
                  <a:pt x="3060" y="925"/>
                </a:lnTo>
                <a:lnTo>
                  <a:pt x="3065" y="946"/>
                </a:lnTo>
                <a:lnTo>
                  <a:pt x="3071" y="951"/>
                </a:lnTo>
                <a:lnTo>
                  <a:pt x="3076" y="946"/>
                </a:lnTo>
                <a:lnTo>
                  <a:pt x="3081" y="946"/>
                </a:lnTo>
                <a:lnTo>
                  <a:pt x="3081" y="951"/>
                </a:lnTo>
                <a:lnTo>
                  <a:pt x="3076" y="956"/>
                </a:lnTo>
                <a:lnTo>
                  <a:pt x="3076" y="961"/>
                </a:lnTo>
                <a:lnTo>
                  <a:pt x="3081" y="982"/>
                </a:lnTo>
                <a:lnTo>
                  <a:pt x="3076" y="998"/>
                </a:lnTo>
                <a:lnTo>
                  <a:pt x="3065" y="1034"/>
                </a:lnTo>
                <a:lnTo>
                  <a:pt x="3060" y="1029"/>
                </a:lnTo>
                <a:lnTo>
                  <a:pt x="3050" y="1034"/>
                </a:lnTo>
                <a:lnTo>
                  <a:pt x="3045" y="1039"/>
                </a:lnTo>
                <a:lnTo>
                  <a:pt x="3045" y="1044"/>
                </a:lnTo>
                <a:lnTo>
                  <a:pt x="3050" y="1050"/>
                </a:lnTo>
                <a:lnTo>
                  <a:pt x="3039" y="1065"/>
                </a:lnTo>
                <a:lnTo>
                  <a:pt x="3034" y="1086"/>
                </a:lnTo>
                <a:lnTo>
                  <a:pt x="3034" y="1102"/>
                </a:lnTo>
                <a:lnTo>
                  <a:pt x="3045" y="1122"/>
                </a:lnTo>
                <a:lnTo>
                  <a:pt x="3060" y="1128"/>
                </a:lnTo>
                <a:lnTo>
                  <a:pt x="3086" y="1133"/>
                </a:lnTo>
                <a:lnTo>
                  <a:pt x="3149" y="1128"/>
                </a:lnTo>
                <a:lnTo>
                  <a:pt x="3237" y="1107"/>
                </a:lnTo>
                <a:lnTo>
                  <a:pt x="3175" y="1117"/>
                </a:lnTo>
                <a:lnTo>
                  <a:pt x="3143" y="1122"/>
                </a:lnTo>
                <a:lnTo>
                  <a:pt x="3123" y="1117"/>
                </a:lnTo>
                <a:lnTo>
                  <a:pt x="3102" y="1112"/>
                </a:lnTo>
                <a:lnTo>
                  <a:pt x="3117" y="1112"/>
                </a:lnTo>
                <a:lnTo>
                  <a:pt x="3185" y="1107"/>
                </a:lnTo>
                <a:lnTo>
                  <a:pt x="3190" y="1107"/>
                </a:lnTo>
                <a:lnTo>
                  <a:pt x="3195" y="1107"/>
                </a:lnTo>
                <a:lnTo>
                  <a:pt x="3258" y="1096"/>
                </a:lnTo>
                <a:lnTo>
                  <a:pt x="3336" y="1070"/>
                </a:lnTo>
                <a:lnTo>
                  <a:pt x="3356" y="1086"/>
                </a:lnTo>
                <a:lnTo>
                  <a:pt x="3367" y="1096"/>
                </a:lnTo>
                <a:lnTo>
                  <a:pt x="3382" y="1122"/>
                </a:lnTo>
                <a:lnTo>
                  <a:pt x="3388" y="1117"/>
                </a:lnTo>
                <a:lnTo>
                  <a:pt x="3398" y="1122"/>
                </a:lnTo>
                <a:lnTo>
                  <a:pt x="3398" y="1133"/>
                </a:lnTo>
                <a:lnTo>
                  <a:pt x="3403" y="1133"/>
                </a:lnTo>
                <a:lnTo>
                  <a:pt x="3403" y="1122"/>
                </a:lnTo>
                <a:lnTo>
                  <a:pt x="3424" y="1128"/>
                </a:lnTo>
                <a:lnTo>
                  <a:pt x="3429" y="1128"/>
                </a:lnTo>
                <a:lnTo>
                  <a:pt x="3429" y="1122"/>
                </a:lnTo>
                <a:lnTo>
                  <a:pt x="3429" y="1107"/>
                </a:lnTo>
                <a:lnTo>
                  <a:pt x="3414" y="1091"/>
                </a:lnTo>
                <a:lnTo>
                  <a:pt x="3403" y="1081"/>
                </a:lnTo>
                <a:lnTo>
                  <a:pt x="3382" y="1076"/>
                </a:lnTo>
                <a:lnTo>
                  <a:pt x="3367" y="1060"/>
                </a:lnTo>
                <a:lnTo>
                  <a:pt x="3382" y="1055"/>
                </a:lnTo>
                <a:lnTo>
                  <a:pt x="3403" y="1044"/>
                </a:lnTo>
                <a:lnTo>
                  <a:pt x="3388" y="1050"/>
                </a:lnTo>
                <a:lnTo>
                  <a:pt x="3403" y="1029"/>
                </a:lnTo>
                <a:lnTo>
                  <a:pt x="3408" y="1029"/>
                </a:lnTo>
                <a:lnTo>
                  <a:pt x="3414" y="1029"/>
                </a:lnTo>
                <a:lnTo>
                  <a:pt x="3408" y="1029"/>
                </a:lnTo>
                <a:lnTo>
                  <a:pt x="3450" y="1008"/>
                </a:lnTo>
                <a:lnTo>
                  <a:pt x="3408" y="1018"/>
                </a:lnTo>
                <a:lnTo>
                  <a:pt x="3408" y="1013"/>
                </a:lnTo>
                <a:lnTo>
                  <a:pt x="3414" y="987"/>
                </a:lnTo>
                <a:lnTo>
                  <a:pt x="3429" y="961"/>
                </a:lnTo>
                <a:lnTo>
                  <a:pt x="3434" y="951"/>
                </a:lnTo>
                <a:lnTo>
                  <a:pt x="3429" y="946"/>
                </a:lnTo>
                <a:lnTo>
                  <a:pt x="3434" y="946"/>
                </a:lnTo>
                <a:lnTo>
                  <a:pt x="3460" y="992"/>
                </a:lnTo>
                <a:lnTo>
                  <a:pt x="3471" y="1008"/>
                </a:lnTo>
                <a:lnTo>
                  <a:pt x="3471" y="1013"/>
                </a:lnTo>
                <a:lnTo>
                  <a:pt x="3471" y="1018"/>
                </a:lnTo>
                <a:lnTo>
                  <a:pt x="3476" y="1018"/>
                </a:lnTo>
                <a:lnTo>
                  <a:pt x="3476" y="1024"/>
                </a:lnTo>
                <a:lnTo>
                  <a:pt x="3481" y="1034"/>
                </a:lnTo>
                <a:lnTo>
                  <a:pt x="3481" y="1029"/>
                </a:lnTo>
                <a:lnTo>
                  <a:pt x="3481" y="1034"/>
                </a:lnTo>
                <a:lnTo>
                  <a:pt x="3481" y="1029"/>
                </a:lnTo>
                <a:lnTo>
                  <a:pt x="3465" y="977"/>
                </a:lnTo>
                <a:lnTo>
                  <a:pt x="3460" y="982"/>
                </a:lnTo>
                <a:lnTo>
                  <a:pt x="3434" y="940"/>
                </a:lnTo>
                <a:lnTo>
                  <a:pt x="3434" y="915"/>
                </a:lnTo>
                <a:lnTo>
                  <a:pt x="3450" y="935"/>
                </a:lnTo>
                <a:lnTo>
                  <a:pt x="3460" y="925"/>
                </a:lnTo>
                <a:lnTo>
                  <a:pt x="3471" y="935"/>
                </a:lnTo>
                <a:lnTo>
                  <a:pt x="3476" y="940"/>
                </a:lnTo>
                <a:lnTo>
                  <a:pt x="3476" y="920"/>
                </a:lnTo>
                <a:lnTo>
                  <a:pt x="3471" y="852"/>
                </a:lnTo>
                <a:lnTo>
                  <a:pt x="3465" y="831"/>
                </a:lnTo>
                <a:lnTo>
                  <a:pt x="3450" y="790"/>
                </a:lnTo>
                <a:lnTo>
                  <a:pt x="3439" y="774"/>
                </a:lnTo>
                <a:lnTo>
                  <a:pt x="3424" y="769"/>
                </a:lnTo>
                <a:lnTo>
                  <a:pt x="3403" y="764"/>
                </a:lnTo>
                <a:lnTo>
                  <a:pt x="3398" y="759"/>
                </a:lnTo>
                <a:lnTo>
                  <a:pt x="3398" y="753"/>
                </a:lnTo>
                <a:lnTo>
                  <a:pt x="3408" y="753"/>
                </a:lnTo>
                <a:lnTo>
                  <a:pt x="3429" y="753"/>
                </a:lnTo>
                <a:lnTo>
                  <a:pt x="3450" y="774"/>
                </a:lnTo>
                <a:lnTo>
                  <a:pt x="3471" y="795"/>
                </a:lnTo>
                <a:lnTo>
                  <a:pt x="3476" y="821"/>
                </a:lnTo>
                <a:lnTo>
                  <a:pt x="3486" y="837"/>
                </a:lnTo>
                <a:lnTo>
                  <a:pt x="3476" y="805"/>
                </a:lnTo>
                <a:lnTo>
                  <a:pt x="3476" y="790"/>
                </a:lnTo>
                <a:lnTo>
                  <a:pt x="3481" y="800"/>
                </a:lnTo>
                <a:lnTo>
                  <a:pt x="3486" y="805"/>
                </a:lnTo>
                <a:lnTo>
                  <a:pt x="3491" y="811"/>
                </a:lnTo>
                <a:lnTo>
                  <a:pt x="3507" y="800"/>
                </a:lnTo>
                <a:lnTo>
                  <a:pt x="3512" y="805"/>
                </a:lnTo>
                <a:lnTo>
                  <a:pt x="3507" y="847"/>
                </a:lnTo>
                <a:lnTo>
                  <a:pt x="3507" y="899"/>
                </a:lnTo>
                <a:lnTo>
                  <a:pt x="3512" y="925"/>
                </a:lnTo>
                <a:lnTo>
                  <a:pt x="3523" y="935"/>
                </a:lnTo>
                <a:lnTo>
                  <a:pt x="3533" y="935"/>
                </a:lnTo>
                <a:lnTo>
                  <a:pt x="3538" y="925"/>
                </a:lnTo>
                <a:lnTo>
                  <a:pt x="3538" y="915"/>
                </a:lnTo>
                <a:lnTo>
                  <a:pt x="3528" y="909"/>
                </a:lnTo>
                <a:lnTo>
                  <a:pt x="3517" y="909"/>
                </a:lnTo>
                <a:lnTo>
                  <a:pt x="3517" y="904"/>
                </a:lnTo>
                <a:lnTo>
                  <a:pt x="3517" y="894"/>
                </a:lnTo>
                <a:lnTo>
                  <a:pt x="3533" y="868"/>
                </a:lnTo>
                <a:lnTo>
                  <a:pt x="3543" y="857"/>
                </a:lnTo>
                <a:lnTo>
                  <a:pt x="3549" y="857"/>
                </a:lnTo>
                <a:lnTo>
                  <a:pt x="3554" y="868"/>
                </a:lnTo>
                <a:lnTo>
                  <a:pt x="3554" y="894"/>
                </a:lnTo>
                <a:lnTo>
                  <a:pt x="3554" y="951"/>
                </a:lnTo>
                <a:lnTo>
                  <a:pt x="3564" y="982"/>
                </a:lnTo>
                <a:lnTo>
                  <a:pt x="3575" y="1003"/>
                </a:lnTo>
                <a:lnTo>
                  <a:pt x="3585" y="1013"/>
                </a:lnTo>
                <a:lnTo>
                  <a:pt x="3569" y="987"/>
                </a:lnTo>
                <a:lnTo>
                  <a:pt x="3569" y="977"/>
                </a:lnTo>
                <a:lnTo>
                  <a:pt x="3590" y="992"/>
                </a:lnTo>
                <a:lnTo>
                  <a:pt x="3606" y="1018"/>
                </a:lnTo>
                <a:lnTo>
                  <a:pt x="3616" y="1044"/>
                </a:lnTo>
                <a:lnTo>
                  <a:pt x="3627" y="1096"/>
                </a:lnTo>
                <a:lnTo>
                  <a:pt x="3627" y="1128"/>
                </a:lnTo>
                <a:lnTo>
                  <a:pt x="3621" y="1128"/>
                </a:lnTo>
                <a:lnTo>
                  <a:pt x="3621" y="1112"/>
                </a:lnTo>
                <a:lnTo>
                  <a:pt x="3611" y="1076"/>
                </a:lnTo>
                <a:lnTo>
                  <a:pt x="3606" y="1055"/>
                </a:lnTo>
                <a:lnTo>
                  <a:pt x="3590" y="1039"/>
                </a:lnTo>
                <a:lnTo>
                  <a:pt x="3575" y="1018"/>
                </a:lnTo>
                <a:lnTo>
                  <a:pt x="3554" y="961"/>
                </a:lnTo>
                <a:lnTo>
                  <a:pt x="3549" y="951"/>
                </a:lnTo>
                <a:lnTo>
                  <a:pt x="3543" y="966"/>
                </a:lnTo>
                <a:lnTo>
                  <a:pt x="3543" y="998"/>
                </a:lnTo>
                <a:lnTo>
                  <a:pt x="3538" y="1024"/>
                </a:lnTo>
                <a:lnTo>
                  <a:pt x="3528" y="1034"/>
                </a:lnTo>
                <a:lnTo>
                  <a:pt x="3528" y="1029"/>
                </a:lnTo>
                <a:lnTo>
                  <a:pt x="3523" y="1013"/>
                </a:lnTo>
                <a:lnTo>
                  <a:pt x="3512" y="1003"/>
                </a:lnTo>
                <a:lnTo>
                  <a:pt x="3502" y="998"/>
                </a:lnTo>
                <a:lnTo>
                  <a:pt x="3491" y="1003"/>
                </a:lnTo>
                <a:lnTo>
                  <a:pt x="3491" y="1008"/>
                </a:lnTo>
                <a:lnTo>
                  <a:pt x="3497" y="1008"/>
                </a:lnTo>
                <a:lnTo>
                  <a:pt x="3491" y="1024"/>
                </a:lnTo>
                <a:lnTo>
                  <a:pt x="3497" y="1029"/>
                </a:lnTo>
                <a:lnTo>
                  <a:pt x="3502" y="1018"/>
                </a:lnTo>
                <a:lnTo>
                  <a:pt x="3502" y="1024"/>
                </a:lnTo>
                <a:lnTo>
                  <a:pt x="3502" y="1034"/>
                </a:lnTo>
                <a:lnTo>
                  <a:pt x="3507" y="1034"/>
                </a:lnTo>
                <a:lnTo>
                  <a:pt x="3517" y="1065"/>
                </a:lnTo>
                <a:lnTo>
                  <a:pt x="3507" y="1096"/>
                </a:lnTo>
                <a:lnTo>
                  <a:pt x="3486" y="1039"/>
                </a:lnTo>
                <a:lnTo>
                  <a:pt x="3491" y="1060"/>
                </a:lnTo>
                <a:lnTo>
                  <a:pt x="3486" y="1055"/>
                </a:lnTo>
                <a:lnTo>
                  <a:pt x="3507" y="1107"/>
                </a:lnTo>
                <a:lnTo>
                  <a:pt x="3497" y="1143"/>
                </a:lnTo>
                <a:lnTo>
                  <a:pt x="3491" y="1179"/>
                </a:lnTo>
                <a:lnTo>
                  <a:pt x="3486" y="1185"/>
                </a:lnTo>
                <a:lnTo>
                  <a:pt x="3486" y="1169"/>
                </a:lnTo>
                <a:lnTo>
                  <a:pt x="3481" y="1164"/>
                </a:lnTo>
                <a:lnTo>
                  <a:pt x="3465" y="1242"/>
                </a:lnTo>
                <a:lnTo>
                  <a:pt x="3476" y="1211"/>
                </a:lnTo>
                <a:lnTo>
                  <a:pt x="3481" y="1200"/>
                </a:lnTo>
                <a:lnTo>
                  <a:pt x="3486" y="1205"/>
                </a:lnTo>
                <a:lnTo>
                  <a:pt x="3491" y="1195"/>
                </a:lnTo>
                <a:lnTo>
                  <a:pt x="3491" y="1257"/>
                </a:lnTo>
                <a:lnTo>
                  <a:pt x="3491" y="1273"/>
                </a:lnTo>
                <a:lnTo>
                  <a:pt x="3491" y="1268"/>
                </a:lnTo>
                <a:lnTo>
                  <a:pt x="3497" y="1200"/>
                </a:lnTo>
                <a:lnTo>
                  <a:pt x="3502" y="1164"/>
                </a:lnTo>
                <a:lnTo>
                  <a:pt x="3507" y="1159"/>
                </a:lnTo>
                <a:lnTo>
                  <a:pt x="3512" y="1164"/>
                </a:lnTo>
                <a:lnTo>
                  <a:pt x="3523" y="1174"/>
                </a:lnTo>
                <a:lnTo>
                  <a:pt x="3523" y="1179"/>
                </a:lnTo>
                <a:lnTo>
                  <a:pt x="3523" y="1185"/>
                </a:lnTo>
                <a:lnTo>
                  <a:pt x="3533" y="1257"/>
                </a:lnTo>
                <a:lnTo>
                  <a:pt x="3538" y="1335"/>
                </a:lnTo>
                <a:lnTo>
                  <a:pt x="3533" y="1377"/>
                </a:lnTo>
                <a:lnTo>
                  <a:pt x="3528" y="1434"/>
                </a:lnTo>
                <a:lnTo>
                  <a:pt x="3523" y="1398"/>
                </a:lnTo>
                <a:lnTo>
                  <a:pt x="3523" y="1429"/>
                </a:lnTo>
                <a:lnTo>
                  <a:pt x="3523" y="1439"/>
                </a:lnTo>
                <a:lnTo>
                  <a:pt x="3517" y="1429"/>
                </a:lnTo>
                <a:lnTo>
                  <a:pt x="3507" y="1315"/>
                </a:lnTo>
                <a:lnTo>
                  <a:pt x="3497" y="1237"/>
                </a:lnTo>
                <a:lnTo>
                  <a:pt x="3497" y="1330"/>
                </a:lnTo>
                <a:lnTo>
                  <a:pt x="3512" y="1460"/>
                </a:lnTo>
                <a:lnTo>
                  <a:pt x="3533" y="1616"/>
                </a:lnTo>
                <a:lnTo>
                  <a:pt x="3528" y="1673"/>
                </a:lnTo>
                <a:lnTo>
                  <a:pt x="3528" y="1657"/>
                </a:lnTo>
                <a:lnTo>
                  <a:pt x="3517" y="1626"/>
                </a:lnTo>
                <a:lnTo>
                  <a:pt x="3517" y="1611"/>
                </a:lnTo>
                <a:lnTo>
                  <a:pt x="3523" y="1647"/>
                </a:lnTo>
                <a:lnTo>
                  <a:pt x="3523" y="1663"/>
                </a:lnTo>
                <a:lnTo>
                  <a:pt x="3517" y="1657"/>
                </a:lnTo>
                <a:lnTo>
                  <a:pt x="3512" y="1621"/>
                </a:lnTo>
                <a:lnTo>
                  <a:pt x="3502" y="1564"/>
                </a:lnTo>
                <a:lnTo>
                  <a:pt x="3497" y="1528"/>
                </a:lnTo>
                <a:lnTo>
                  <a:pt x="3497" y="1522"/>
                </a:lnTo>
                <a:lnTo>
                  <a:pt x="3491" y="1528"/>
                </a:lnTo>
                <a:lnTo>
                  <a:pt x="3497" y="1538"/>
                </a:lnTo>
                <a:lnTo>
                  <a:pt x="3486" y="1502"/>
                </a:lnTo>
                <a:lnTo>
                  <a:pt x="3486" y="1491"/>
                </a:lnTo>
                <a:lnTo>
                  <a:pt x="3486" y="1512"/>
                </a:lnTo>
                <a:lnTo>
                  <a:pt x="3497" y="1564"/>
                </a:lnTo>
                <a:lnTo>
                  <a:pt x="3512" y="1621"/>
                </a:lnTo>
                <a:lnTo>
                  <a:pt x="3517" y="1673"/>
                </a:lnTo>
                <a:lnTo>
                  <a:pt x="3512" y="1668"/>
                </a:lnTo>
                <a:lnTo>
                  <a:pt x="3512" y="1652"/>
                </a:lnTo>
                <a:lnTo>
                  <a:pt x="3512" y="1668"/>
                </a:lnTo>
                <a:lnTo>
                  <a:pt x="3507" y="1663"/>
                </a:lnTo>
                <a:lnTo>
                  <a:pt x="3507" y="1652"/>
                </a:lnTo>
                <a:lnTo>
                  <a:pt x="3502" y="1611"/>
                </a:lnTo>
                <a:lnTo>
                  <a:pt x="3491" y="1564"/>
                </a:lnTo>
                <a:lnTo>
                  <a:pt x="3497" y="1585"/>
                </a:lnTo>
                <a:lnTo>
                  <a:pt x="3497" y="1595"/>
                </a:lnTo>
                <a:lnTo>
                  <a:pt x="3491" y="1585"/>
                </a:lnTo>
                <a:lnTo>
                  <a:pt x="3497" y="1621"/>
                </a:lnTo>
                <a:lnTo>
                  <a:pt x="3497" y="1626"/>
                </a:lnTo>
                <a:lnTo>
                  <a:pt x="3502" y="1663"/>
                </a:lnTo>
                <a:lnTo>
                  <a:pt x="3491" y="1657"/>
                </a:lnTo>
                <a:lnTo>
                  <a:pt x="3481" y="1626"/>
                </a:lnTo>
                <a:lnTo>
                  <a:pt x="3465" y="1538"/>
                </a:lnTo>
                <a:lnTo>
                  <a:pt x="3481" y="1631"/>
                </a:lnTo>
                <a:lnTo>
                  <a:pt x="3460" y="1538"/>
                </a:lnTo>
                <a:lnTo>
                  <a:pt x="3465" y="1579"/>
                </a:lnTo>
                <a:lnTo>
                  <a:pt x="3471" y="1595"/>
                </a:lnTo>
                <a:lnTo>
                  <a:pt x="3465" y="1585"/>
                </a:lnTo>
                <a:lnTo>
                  <a:pt x="3471" y="1616"/>
                </a:lnTo>
                <a:lnTo>
                  <a:pt x="3476" y="1657"/>
                </a:lnTo>
                <a:lnTo>
                  <a:pt x="3471" y="1663"/>
                </a:lnTo>
                <a:lnTo>
                  <a:pt x="3465" y="1663"/>
                </a:lnTo>
                <a:lnTo>
                  <a:pt x="3471" y="1673"/>
                </a:lnTo>
                <a:lnTo>
                  <a:pt x="3481" y="1683"/>
                </a:lnTo>
                <a:lnTo>
                  <a:pt x="3486" y="1709"/>
                </a:lnTo>
                <a:lnTo>
                  <a:pt x="3476" y="1720"/>
                </a:lnTo>
                <a:lnTo>
                  <a:pt x="3465" y="1715"/>
                </a:lnTo>
                <a:lnTo>
                  <a:pt x="3424" y="1694"/>
                </a:lnTo>
                <a:lnTo>
                  <a:pt x="3408" y="1689"/>
                </a:lnTo>
                <a:lnTo>
                  <a:pt x="3393" y="1694"/>
                </a:lnTo>
                <a:lnTo>
                  <a:pt x="3372" y="1621"/>
                </a:lnTo>
                <a:lnTo>
                  <a:pt x="3398" y="1605"/>
                </a:lnTo>
                <a:lnTo>
                  <a:pt x="3408" y="1600"/>
                </a:lnTo>
                <a:lnTo>
                  <a:pt x="3398" y="1569"/>
                </a:lnTo>
                <a:lnTo>
                  <a:pt x="3377" y="1590"/>
                </a:lnTo>
                <a:lnTo>
                  <a:pt x="3367" y="1611"/>
                </a:lnTo>
                <a:lnTo>
                  <a:pt x="3294" y="1408"/>
                </a:lnTo>
                <a:lnTo>
                  <a:pt x="3325" y="1486"/>
                </a:lnTo>
                <a:lnTo>
                  <a:pt x="3372" y="1637"/>
                </a:lnTo>
                <a:lnTo>
                  <a:pt x="3377" y="1647"/>
                </a:lnTo>
                <a:lnTo>
                  <a:pt x="3372" y="1652"/>
                </a:lnTo>
                <a:lnTo>
                  <a:pt x="3346" y="1579"/>
                </a:lnTo>
                <a:lnTo>
                  <a:pt x="3362" y="1637"/>
                </a:lnTo>
                <a:lnTo>
                  <a:pt x="3362" y="1652"/>
                </a:lnTo>
                <a:lnTo>
                  <a:pt x="3356" y="1668"/>
                </a:lnTo>
                <a:lnTo>
                  <a:pt x="3351" y="1657"/>
                </a:lnTo>
                <a:lnTo>
                  <a:pt x="3346" y="1657"/>
                </a:lnTo>
                <a:lnTo>
                  <a:pt x="3341" y="1657"/>
                </a:lnTo>
                <a:lnTo>
                  <a:pt x="3330" y="1647"/>
                </a:lnTo>
                <a:lnTo>
                  <a:pt x="3325" y="1642"/>
                </a:lnTo>
                <a:lnTo>
                  <a:pt x="3336" y="1642"/>
                </a:lnTo>
                <a:lnTo>
                  <a:pt x="3341" y="1642"/>
                </a:lnTo>
                <a:lnTo>
                  <a:pt x="3346" y="1637"/>
                </a:lnTo>
                <a:lnTo>
                  <a:pt x="3330" y="1611"/>
                </a:lnTo>
                <a:lnTo>
                  <a:pt x="3320" y="1595"/>
                </a:lnTo>
                <a:lnTo>
                  <a:pt x="3310" y="1590"/>
                </a:lnTo>
                <a:lnTo>
                  <a:pt x="3299" y="1595"/>
                </a:lnTo>
                <a:lnTo>
                  <a:pt x="3315" y="1600"/>
                </a:lnTo>
                <a:lnTo>
                  <a:pt x="3336" y="1626"/>
                </a:lnTo>
                <a:lnTo>
                  <a:pt x="3336" y="1631"/>
                </a:lnTo>
                <a:lnTo>
                  <a:pt x="3325" y="1631"/>
                </a:lnTo>
                <a:lnTo>
                  <a:pt x="3315" y="1626"/>
                </a:lnTo>
                <a:lnTo>
                  <a:pt x="3304" y="1631"/>
                </a:lnTo>
                <a:lnTo>
                  <a:pt x="3299" y="1631"/>
                </a:lnTo>
                <a:lnTo>
                  <a:pt x="3299" y="1637"/>
                </a:lnTo>
                <a:lnTo>
                  <a:pt x="3310" y="1647"/>
                </a:lnTo>
                <a:lnTo>
                  <a:pt x="3330" y="1657"/>
                </a:lnTo>
                <a:lnTo>
                  <a:pt x="3351" y="1678"/>
                </a:lnTo>
                <a:lnTo>
                  <a:pt x="3351" y="1683"/>
                </a:lnTo>
                <a:lnTo>
                  <a:pt x="3351" y="1689"/>
                </a:lnTo>
                <a:lnTo>
                  <a:pt x="3346" y="1704"/>
                </a:lnTo>
                <a:lnTo>
                  <a:pt x="3341" y="1704"/>
                </a:lnTo>
                <a:lnTo>
                  <a:pt x="3330" y="1704"/>
                </a:lnTo>
                <a:lnTo>
                  <a:pt x="3330" y="1709"/>
                </a:lnTo>
                <a:lnTo>
                  <a:pt x="3341" y="1715"/>
                </a:lnTo>
                <a:lnTo>
                  <a:pt x="3320" y="1735"/>
                </a:lnTo>
                <a:lnTo>
                  <a:pt x="3320" y="1746"/>
                </a:lnTo>
                <a:lnTo>
                  <a:pt x="3320" y="1756"/>
                </a:lnTo>
                <a:lnTo>
                  <a:pt x="3320" y="1772"/>
                </a:lnTo>
                <a:lnTo>
                  <a:pt x="3315" y="1782"/>
                </a:lnTo>
                <a:lnTo>
                  <a:pt x="3299" y="1777"/>
                </a:lnTo>
                <a:lnTo>
                  <a:pt x="3289" y="1772"/>
                </a:lnTo>
                <a:lnTo>
                  <a:pt x="3294" y="1808"/>
                </a:lnTo>
                <a:lnTo>
                  <a:pt x="3263" y="1829"/>
                </a:lnTo>
                <a:lnTo>
                  <a:pt x="3258" y="1829"/>
                </a:lnTo>
                <a:lnTo>
                  <a:pt x="3252" y="1813"/>
                </a:lnTo>
                <a:lnTo>
                  <a:pt x="3242" y="1808"/>
                </a:lnTo>
                <a:lnTo>
                  <a:pt x="3232" y="1808"/>
                </a:lnTo>
                <a:lnTo>
                  <a:pt x="3211" y="1824"/>
                </a:lnTo>
                <a:lnTo>
                  <a:pt x="3195" y="1834"/>
                </a:lnTo>
                <a:lnTo>
                  <a:pt x="3190" y="1844"/>
                </a:lnTo>
                <a:lnTo>
                  <a:pt x="3206" y="1855"/>
                </a:lnTo>
                <a:lnTo>
                  <a:pt x="3221" y="1855"/>
                </a:lnTo>
                <a:lnTo>
                  <a:pt x="3237" y="1855"/>
                </a:lnTo>
                <a:lnTo>
                  <a:pt x="3242" y="1865"/>
                </a:lnTo>
                <a:lnTo>
                  <a:pt x="3247" y="1876"/>
                </a:lnTo>
                <a:lnTo>
                  <a:pt x="3252" y="1876"/>
                </a:lnTo>
                <a:lnTo>
                  <a:pt x="3263" y="1860"/>
                </a:lnTo>
                <a:lnTo>
                  <a:pt x="3263" y="1855"/>
                </a:lnTo>
                <a:lnTo>
                  <a:pt x="3263" y="1860"/>
                </a:lnTo>
                <a:lnTo>
                  <a:pt x="3258" y="1870"/>
                </a:lnTo>
                <a:lnTo>
                  <a:pt x="3252" y="1876"/>
                </a:lnTo>
                <a:lnTo>
                  <a:pt x="3252" y="1881"/>
                </a:lnTo>
                <a:lnTo>
                  <a:pt x="3258" y="1891"/>
                </a:lnTo>
                <a:lnTo>
                  <a:pt x="3278" y="1865"/>
                </a:lnTo>
                <a:lnTo>
                  <a:pt x="3268" y="1902"/>
                </a:lnTo>
                <a:lnTo>
                  <a:pt x="3252" y="1922"/>
                </a:lnTo>
                <a:lnTo>
                  <a:pt x="3242" y="1933"/>
                </a:lnTo>
                <a:lnTo>
                  <a:pt x="3258" y="1922"/>
                </a:lnTo>
                <a:lnTo>
                  <a:pt x="3289" y="1902"/>
                </a:lnTo>
                <a:lnTo>
                  <a:pt x="3284" y="1912"/>
                </a:lnTo>
                <a:lnTo>
                  <a:pt x="3278" y="1922"/>
                </a:lnTo>
                <a:lnTo>
                  <a:pt x="3299" y="1891"/>
                </a:lnTo>
                <a:lnTo>
                  <a:pt x="3304" y="1928"/>
                </a:lnTo>
                <a:lnTo>
                  <a:pt x="3304" y="1943"/>
                </a:lnTo>
                <a:lnTo>
                  <a:pt x="3299" y="1943"/>
                </a:lnTo>
                <a:lnTo>
                  <a:pt x="3294" y="1938"/>
                </a:lnTo>
                <a:lnTo>
                  <a:pt x="3289" y="1933"/>
                </a:lnTo>
                <a:lnTo>
                  <a:pt x="3268" y="1938"/>
                </a:lnTo>
                <a:lnTo>
                  <a:pt x="3258" y="1948"/>
                </a:lnTo>
                <a:lnTo>
                  <a:pt x="3252" y="1954"/>
                </a:lnTo>
                <a:lnTo>
                  <a:pt x="3237" y="1995"/>
                </a:lnTo>
                <a:lnTo>
                  <a:pt x="3232" y="2005"/>
                </a:lnTo>
                <a:lnTo>
                  <a:pt x="3232" y="2011"/>
                </a:lnTo>
                <a:lnTo>
                  <a:pt x="3242" y="2011"/>
                </a:lnTo>
                <a:lnTo>
                  <a:pt x="3273" y="1995"/>
                </a:lnTo>
                <a:lnTo>
                  <a:pt x="3273" y="1990"/>
                </a:lnTo>
                <a:lnTo>
                  <a:pt x="3268" y="1990"/>
                </a:lnTo>
                <a:lnTo>
                  <a:pt x="3252" y="1990"/>
                </a:lnTo>
                <a:lnTo>
                  <a:pt x="3263" y="1974"/>
                </a:lnTo>
                <a:lnTo>
                  <a:pt x="3289" y="1985"/>
                </a:lnTo>
                <a:lnTo>
                  <a:pt x="3294" y="1990"/>
                </a:lnTo>
                <a:lnTo>
                  <a:pt x="3289" y="1990"/>
                </a:lnTo>
                <a:lnTo>
                  <a:pt x="3289" y="1995"/>
                </a:lnTo>
                <a:lnTo>
                  <a:pt x="3289" y="2005"/>
                </a:lnTo>
                <a:lnTo>
                  <a:pt x="3284" y="2011"/>
                </a:lnTo>
                <a:lnTo>
                  <a:pt x="3278" y="2021"/>
                </a:lnTo>
                <a:lnTo>
                  <a:pt x="3263" y="2011"/>
                </a:lnTo>
                <a:lnTo>
                  <a:pt x="3258" y="2011"/>
                </a:lnTo>
                <a:lnTo>
                  <a:pt x="3242" y="2016"/>
                </a:lnTo>
                <a:lnTo>
                  <a:pt x="3237" y="2021"/>
                </a:lnTo>
                <a:lnTo>
                  <a:pt x="3247" y="2026"/>
                </a:lnTo>
                <a:lnTo>
                  <a:pt x="3258" y="2031"/>
                </a:lnTo>
                <a:lnTo>
                  <a:pt x="3263" y="2031"/>
                </a:lnTo>
                <a:lnTo>
                  <a:pt x="3263" y="2037"/>
                </a:lnTo>
                <a:lnTo>
                  <a:pt x="3252" y="2052"/>
                </a:lnTo>
                <a:lnTo>
                  <a:pt x="3232" y="2068"/>
                </a:lnTo>
                <a:lnTo>
                  <a:pt x="3221" y="2073"/>
                </a:lnTo>
                <a:lnTo>
                  <a:pt x="3216" y="2073"/>
                </a:lnTo>
                <a:lnTo>
                  <a:pt x="3211" y="2073"/>
                </a:lnTo>
                <a:lnTo>
                  <a:pt x="3211" y="2068"/>
                </a:lnTo>
                <a:lnTo>
                  <a:pt x="3226" y="2057"/>
                </a:lnTo>
                <a:lnTo>
                  <a:pt x="3211" y="2052"/>
                </a:lnTo>
                <a:lnTo>
                  <a:pt x="3180" y="2042"/>
                </a:lnTo>
                <a:lnTo>
                  <a:pt x="3175" y="2042"/>
                </a:lnTo>
                <a:lnTo>
                  <a:pt x="3175" y="2052"/>
                </a:lnTo>
                <a:lnTo>
                  <a:pt x="3169" y="2057"/>
                </a:lnTo>
                <a:lnTo>
                  <a:pt x="3164" y="2057"/>
                </a:lnTo>
                <a:lnTo>
                  <a:pt x="3169" y="2052"/>
                </a:lnTo>
                <a:lnTo>
                  <a:pt x="3164" y="2047"/>
                </a:lnTo>
                <a:lnTo>
                  <a:pt x="3154" y="2052"/>
                </a:lnTo>
                <a:lnTo>
                  <a:pt x="3149" y="2057"/>
                </a:lnTo>
                <a:lnTo>
                  <a:pt x="3149" y="2068"/>
                </a:lnTo>
                <a:lnTo>
                  <a:pt x="3143" y="2068"/>
                </a:lnTo>
                <a:lnTo>
                  <a:pt x="3133" y="2068"/>
                </a:lnTo>
                <a:lnTo>
                  <a:pt x="3128" y="2073"/>
                </a:lnTo>
                <a:lnTo>
                  <a:pt x="3128" y="2078"/>
                </a:lnTo>
                <a:lnTo>
                  <a:pt x="3128" y="2083"/>
                </a:lnTo>
                <a:lnTo>
                  <a:pt x="3133" y="2089"/>
                </a:lnTo>
                <a:lnTo>
                  <a:pt x="3143" y="2089"/>
                </a:lnTo>
                <a:lnTo>
                  <a:pt x="3149" y="2094"/>
                </a:lnTo>
                <a:lnTo>
                  <a:pt x="3149" y="2099"/>
                </a:lnTo>
                <a:lnTo>
                  <a:pt x="3154" y="2109"/>
                </a:lnTo>
                <a:lnTo>
                  <a:pt x="3149" y="2115"/>
                </a:lnTo>
                <a:lnTo>
                  <a:pt x="3143" y="2120"/>
                </a:lnTo>
                <a:lnTo>
                  <a:pt x="3128" y="2120"/>
                </a:lnTo>
                <a:lnTo>
                  <a:pt x="3112" y="2115"/>
                </a:lnTo>
                <a:lnTo>
                  <a:pt x="3117" y="2120"/>
                </a:lnTo>
                <a:lnTo>
                  <a:pt x="3123" y="2130"/>
                </a:lnTo>
                <a:lnTo>
                  <a:pt x="3123" y="2135"/>
                </a:lnTo>
                <a:lnTo>
                  <a:pt x="3112" y="2135"/>
                </a:lnTo>
                <a:lnTo>
                  <a:pt x="3112" y="2146"/>
                </a:lnTo>
                <a:lnTo>
                  <a:pt x="3112" y="2156"/>
                </a:lnTo>
                <a:lnTo>
                  <a:pt x="3107" y="2156"/>
                </a:lnTo>
                <a:lnTo>
                  <a:pt x="3091" y="2161"/>
                </a:lnTo>
                <a:lnTo>
                  <a:pt x="3081" y="2167"/>
                </a:lnTo>
                <a:lnTo>
                  <a:pt x="3086" y="2167"/>
                </a:lnTo>
                <a:lnTo>
                  <a:pt x="3091" y="2172"/>
                </a:lnTo>
                <a:lnTo>
                  <a:pt x="3091" y="2182"/>
                </a:lnTo>
                <a:lnTo>
                  <a:pt x="3091" y="2187"/>
                </a:lnTo>
                <a:lnTo>
                  <a:pt x="3086" y="2192"/>
                </a:lnTo>
                <a:lnTo>
                  <a:pt x="3097" y="2198"/>
                </a:lnTo>
                <a:lnTo>
                  <a:pt x="3102" y="2203"/>
                </a:lnTo>
                <a:lnTo>
                  <a:pt x="3102" y="2208"/>
                </a:lnTo>
                <a:lnTo>
                  <a:pt x="3102" y="2213"/>
                </a:lnTo>
                <a:lnTo>
                  <a:pt x="3107" y="2213"/>
                </a:lnTo>
                <a:lnTo>
                  <a:pt x="3112" y="2213"/>
                </a:lnTo>
                <a:lnTo>
                  <a:pt x="3117" y="2213"/>
                </a:lnTo>
                <a:lnTo>
                  <a:pt x="3117" y="2218"/>
                </a:lnTo>
                <a:lnTo>
                  <a:pt x="3123" y="2224"/>
                </a:lnTo>
                <a:lnTo>
                  <a:pt x="3128" y="2224"/>
                </a:lnTo>
                <a:lnTo>
                  <a:pt x="3138" y="2229"/>
                </a:lnTo>
                <a:lnTo>
                  <a:pt x="3143" y="2229"/>
                </a:lnTo>
                <a:lnTo>
                  <a:pt x="3149" y="2229"/>
                </a:lnTo>
                <a:lnTo>
                  <a:pt x="3154" y="2234"/>
                </a:lnTo>
                <a:lnTo>
                  <a:pt x="3154" y="2239"/>
                </a:lnTo>
                <a:lnTo>
                  <a:pt x="3159" y="2250"/>
                </a:lnTo>
                <a:lnTo>
                  <a:pt x="3169" y="2260"/>
                </a:lnTo>
                <a:lnTo>
                  <a:pt x="3169" y="2265"/>
                </a:lnTo>
                <a:lnTo>
                  <a:pt x="3164" y="2270"/>
                </a:lnTo>
                <a:lnTo>
                  <a:pt x="3164" y="2286"/>
                </a:lnTo>
                <a:lnTo>
                  <a:pt x="3169" y="2291"/>
                </a:lnTo>
                <a:lnTo>
                  <a:pt x="3169" y="2317"/>
                </a:lnTo>
                <a:lnTo>
                  <a:pt x="3175" y="2333"/>
                </a:lnTo>
                <a:lnTo>
                  <a:pt x="3195" y="2380"/>
                </a:lnTo>
                <a:lnTo>
                  <a:pt x="3190" y="2374"/>
                </a:lnTo>
                <a:lnTo>
                  <a:pt x="3185" y="2364"/>
                </a:lnTo>
                <a:lnTo>
                  <a:pt x="3180" y="2359"/>
                </a:lnTo>
                <a:lnTo>
                  <a:pt x="3180" y="2369"/>
                </a:lnTo>
                <a:lnTo>
                  <a:pt x="3185" y="2374"/>
                </a:lnTo>
                <a:lnTo>
                  <a:pt x="3180" y="2385"/>
                </a:lnTo>
                <a:lnTo>
                  <a:pt x="3185" y="2390"/>
                </a:lnTo>
                <a:lnTo>
                  <a:pt x="3190" y="2390"/>
                </a:lnTo>
                <a:lnTo>
                  <a:pt x="3190" y="2395"/>
                </a:lnTo>
                <a:lnTo>
                  <a:pt x="3185" y="2400"/>
                </a:lnTo>
                <a:lnTo>
                  <a:pt x="3180" y="2400"/>
                </a:lnTo>
                <a:lnTo>
                  <a:pt x="3180" y="2390"/>
                </a:lnTo>
                <a:lnTo>
                  <a:pt x="3175" y="2390"/>
                </a:lnTo>
                <a:lnTo>
                  <a:pt x="3169" y="2390"/>
                </a:lnTo>
                <a:lnTo>
                  <a:pt x="3169" y="2400"/>
                </a:lnTo>
                <a:lnTo>
                  <a:pt x="3164" y="2405"/>
                </a:lnTo>
                <a:lnTo>
                  <a:pt x="3175" y="2411"/>
                </a:lnTo>
                <a:lnTo>
                  <a:pt x="3175" y="2416"/>
                </a:lnTo>
                <a:lnTo>
                  <a:pt x="3159" y="2411"/>
                </a:lnTo>
                <a:lnTo>
                  <a:pt x="3138" y="2411"/>
                </a:lnTo>
                <a:lnTo>
                  <a:pt x="3133" y="2411"/>
                </a:lnTo>
                <a:lnTo>
                  <a:pt x="3128" y="2405"/>
                </a:lnTo>
                <a:lnTo>
                  <a:pt x="3107" y="2380"/>
                </a:lnTo>
                <a:lnTo>
                  <a:pt x="3091" y="2364"/>
                </a:lnTo>
                <a:lnTo>
                  <a:pt x="3086" y="2364"/>
                </a:lnTo>
                <a:lnTo>
                  <a:pt x="3086" y="2369"/>
                </a:lnTo>
                <a:lnTo>
                  <a:pt x="3086" y="2380"/>
                </a:lnTo>
                <a:lnTo>
                  <a:pt x="3097" y="2400"/>
                </a:lnTo>
                <a:lnTo>
                  <a:pt x="3128" y="2431"/>
                </a:lnTo>
                <a:lnTo>
                  <a:pt x="3128" y="2437"/>
                </a:lnTo>
                <a:lnTo>
                  <a:pt x="3128" y="2442"/>
                </a:lnTo>
                <a:lnTo>
                  <a:pt x="3128" y="2437"/>
                </a:lnTo>
                <a:lnTo>
                  <a:pt x="3123" y="2431"/>
                </a:lnTo>
                <a:lnTo>
                  <a:pt x="3117" y="2437"/>
                </a:lnTo>
                <a:lnTo>
                  <a:pt x="3117" y="2442"/>
                </a:lnTo>
                <a:lnTo>
                  <a:pt x="3112" y="2437"/>
                </a:lnTo>
                <a:lnTo>
                  <a:pt x="3107" y="2431"/>
                </a:lnTo>
                <a:lnTo>
                  <a:pt x="3102" y="2431"/>
                </a:lnTo>
                <a:lnTo>
                  <a:pt x="3091" y="2431"/>
                </a:lnTo>
                <a:lnTo>
                  <a:pt x="3086" y="2437"/>
                </a:lnTo>
                <a:lnTo>
                  <a:pt x="3081" y="2442"/>
                </a:lnTo>
                <a:lnTo>
                  <a:pt x="3076" y="2447"/>
                </a:lnTo>
                <a:lnTo>
                  <a:pt x="3045" y="2405"/>
                </a:lnTo>
                <a:lnTo>
                  <a:pt x="3034" y="2380"/>
                </a:lnTo>
                <a:lnTo>
                  <a:pt x="3029" y="2364"/>
                </a:lnTo>
                <a:lnTo>
                  <a:pt x="3019" y="2359"/>
                </a:lnTo>
                <a:lnTo>
                  <a:pt x="3013" y="2359"/>
                </a:lnTo>
                <a:lnTo>
                  <a:pt x="3013" y="2364"/>
                </a:lnTo>
                <a:lnTo>
                  <a:pt x="3019" y="2385"/>
                </a:lnTo>
                <a:lnTo>
                  <a:pt x="3045" y="2437"/>
                </a:lnTo>
                <a:lnTo>
                  <a:pt x="3055" y="2457"/>
                </a:lnTo>
                <a:lnTo>
                  <a:pt x="3050" y="2457"/>
                </a:lnTo>
                <a:lnTo>
                  <a:pt x="3045" y="2452"/>
                </a:lnTo>
                <a:lnTo>
                  <a:pt x="3045" y="2463"/>
                </a:lnTo>
                <a:lnTo>
                  <a:pt x="3039" y="2468"/>
                </a:lnTo>
                <a:lnTo>
                  <a:pt x="3039" y="2473"/>
                </a:lnTo>
                <a:lnTo>
                  <a:pt x="3045" y="2473"/>
                </a:lnTo>
                <a:lnTo>
                  <a:pt x="3039" y="2473"/>
                </a:lnTo>
                <a:lnTo>
                  <a:pt x="3039" y="2478"/>
                </a:lnTo>
                <a:lnTo>
                  <a:pt x="3039" y="2483"/>
                </a:lnTo>
                <a:lnTo>
                  <a:pt x="3039" y="2489"/>
                </a:lnTo>
                <a:lnTo>
                  <a:pt x="3039" y="2483"/>
                </a:lnTo>
                <a:lnTo>
                  <a:pt x="3034" y="2478"/>
                </a:lnTo>
                <a:lnTo>
                  <a:pt x="3029" y="2489"/>
                </a:lnTo>
                <a:lnTo>
                  <a:pt x="3034" y="2489"/>
                </a:lnTo>
                <a:lnTo>
                  <a:pt x="3024" y="2489"/>
                </a:lnTo>
                <a:lnTo>
                  <a:pt x="3013" y="2473"/>
                </a:lnTo>
                <a:lnTo>
                  <a:pt x="3008" y="2473"/>
                </a:lnTo>
                <a:lnTo>
                  <a:pt x="3008" y="2478"/>
                </a:lnTo>
                <a:lnTo>
                  <a:pt x="3003" y="2483"/>
                </a:lnTo>
                <a:lnTo>
                  <a:pt x="2998" y="2489"/>
                </a:lnTo>
                <a:lnTo>
                  <a:pt x="2676" y="2489"/>
                </a:lnTo>
                <a:lnTo>
                  <a:pt x="2655" y="2473"/>
                </a:lnTo>
                <a:lnTo>
                  <a:pt x="2660" y="2489"/>
                </a:lnTo>
                <a:lnTo>
                  <a:pt x="2400" y="2483"/>
                </a:lnTo>
                <a:lnTo>
                  <a:pt x="2115" y="2478"/>
                </a:lnTo>
                <a:lnTo>
                  <a:pt x="2037" y="2478"/>
                </a:lnTo>
                <a:lnTo>
                  <a:pt x="1995" y="2447"/>
                </a:lnTo>
                <a:lnTo>
                  <a:pt x="1980" y="2431"/>
                </a:lnTo>
                <a:lnTo>
                  <a:pt x="1990" y="2442"/>
                </a:lnTo>
                <a:lnTo>
                  <a:pt x="2021" y="2473"/>
                </a:lnTo>
                <a:lnTo>
                  <a:pt x="1855" y="2468"/>
                </a:lnTo>
                <a:lnTo>
                  <a:pt x="1595" y="2463"/>
                </a:lnTo>
                <a:lnTo>
                  <a:pt x="1335" y="2463"/>
                </a:lnTo>
                <a:lnTo>
                  <a:pt x="1081" y="2457"/>
                </a:lnTo>
                <a:lnTo>
                  <a:pt x="816" y="2442"/>
                </a:lnTo>
                <a:lnTo>
                  <a:pt x="707" y="2437"/>
                </a:lnTo>
                <a:lnTo>
                  <a:pt x="577" y="2437"/>
                </a:lnTo>
                <a:lnTo>
                  <a:pt x="322" y="2437"/>
                </a:lnTo>
                <a:lnTo>
                  <a:pt x="333" y="2369"/>
                </a:lnTo>
                <a:lnTo>
                  <a:pt x="333" y="2364"/>
                </a:lnTo>
                <a:lnTo>
                  <a:pt x="333" y="2374"/>
                </a:lnTo>
                <a:lnTo>
                  <a:pt x="327" y="2385"/>
                </a:lnTo>
                <a:lnTo>
                  <a:pt x="327" y="2364"/>
                </a:lnTo>
                <a:lnTo>
                  <a:pt x="327" y="2348"/>
                </a:lnTo>
                <a:lnTo>
                  <a:pt x="327" y="2343"/>
                </a:lnTo>
                <a:lnTo>
                  <a:pt x="327" y="2338"/>
                </a:lnTo>
                <a:lnTo>
                  <a:pt x="327" y="2333"/>
                </a:lnTo>
                <a:lnTo>
                  <a:pt x="322" y="2343"/>
                </a:lnTo>
                <a:lnTo>
                  <a:pt x="327" y="2260"/>
                </a:lnTo>
                <a:lnTo>
                  <a:pt x="333" y="2167"/>
                </a:lnTo>
                <a:lnTo>
                  <a:pt x="327" y="2167"/>
                </a:lnTo>
                <a:lnTo>
                  <a:pt x="327" y="2203"/>
                </a:lnTo>
                <a:lnTo>
                  <a:pt x="317" y="2229"/>
                </a:lnTo>
                <a:lnTo>
                  <a:pt x="322" y="2208"/>
                </a:lnTo>
                <a:lnTo>
                  <a:pt x="322" y="2192"/>
                </a:lnTo>
                <a:lnTo>
                  <a:pt x="322" y="2208"/>
                </a:lnTo>
                <a:lnTo>
                  <a:pt x="317" y="2213"/>
                </a:lnTo>
                <a:lnTo>
                  <a:pt x="317" y="2192"/>
                </a:lnTo>
                <a:lnTo>
                  <a:pt x="322" y="2172"/>
                </a:lnTo>
                <a:lnTo>
                  <a:pt x="322" y="2182"/>
                </a:lnTo>
                <a:lnTo>
                  <a:pt x="327" y="2156"/>
                </a:lnTo>
                <a:lnTo>
                  <a:pt x="333" y="2151"/>
                </a:lnTo>
                <a:lnTo>
                  <a:pt x="333" y="2141"/>
                </a:lnTo>
                <a:lnTo>
                  <a:pt x="338" y="2120"/>
                </a:lnTo>
                <a:lnTo>
                  <a:pt x="333" y="2115"/>
                </a:lnTo>
                <a:lnTo>
                  <a:pt x="327" y="2120"/>
                </a:lnTo>
                <a:lnTo>
                  <a:pt x="327" y="2094"/>
                </a:lnTo>
                <a:lnTo>
                  <a:pt x="327" y="2083"/>
                </a:lnTo>
                <a:lnTo>
                  <a:pt x="327" y="2073"/>
                </a:lnTo>
                <a:lnTo>
                  <a:pt x="327" y="2094"/>
                </a:lnTo>
                <a:lnTo>
                  <a:pt x="333" y="2052"/>
                </a:lnTo>
                <a:lnTo>
                  <a:pt x="333" y="2057"/>
                </a:lnTo>
                <a:lnTo>
                  <a:pt x="333" y="2037"/>
                </a:lnTo>
                <a:lnTo>
                  <a:pt x="338" y="2021"/>
                </a:lnTo>
                <a:lnTo>
                  <a:pt x="333" y="2016"/>
                </a:lnTo>
                <a:lnTo>
                  <a:pt x="333" y="2037"/>
                </a:lnTo>
                <a:lnTo>
                  <a:pt x="327" y="2052"/>
                </a:lnTo>
                <a:lnTo>
                  <a:pt x="327" y="2037"/>
                </a:lnTo>
                <a:lnTo>
                  <a:pt x="327" y="2016"/>
                </a:lnTo>
                <a:lnTo>
                  <a:pt x="322" y="2057"/>
                </a:lnTo>
                <a:lnTo>
                  <a:pt x="317" y="2078"/>
                </a:lnTo>
                <a:lnTo>
                  <a:pt x="317" y="2099"/>
                </a:lnTo>
                <a:lnTo>
                  <a:pt x="322" y="2094"/>
                </a:lnTo>
                <a:lnTo>
                  <a:pt x="317" y="2130"/>
                </a:lnTo>
                <a:lnTo>
                  <a:pt x="317" y="2161"/>
                </a:lnTo>
                <a:lnTo>
                  <a:pt x="307" y="2156"/>
                </a:lnTo>
                <a:lnTo>
                  <a:pt x="307" y="2234"/>
                </a:lnTo>
                <a:lnTo>
                  <a:pt x="307" y="2307"/>
                </a:lnTo>
                <a:lnTo>
                  <a:pt x="302" y="2322"/>
                </a:lnTo>
                <a:lnTo>
                  <a:pt x="302" y="2328"/>
                </a:lnTo>
                <a:lnTo>
                  <a:pt x="302" y="2333"/>
                </a:lnTo>
                <a:lnTo>
                  <a:pt x="296" y="2338"/>
                </a:lnTo>
                <a:lnTo>
                  <a:pt x="296" y="2343"/>
                </a:lnTo>
                <a:lnTo>
                  <a:pt x="302" y="2338"/>
                </a:lnTo>
                <a:lnTo>
                  <a:pt x="296" y="2354"/>
                </a:lnTo>
                <a:lnTo>
                  <a:pt x="296" y="2359"/>
                </a:lnTo>
                <a:lnTo>
                  <a:pt x="302" y="2364"/>
                </a:lnTo>
                <a:lnTo>
                  <a:pt x="302" y="2369"/>
                </a:lnTo>
                <a:lnTo>
                  <a:pt x="307" y="2354"/>
                </a:lnTo>
                <a:lnTo>
                  <a:pt x="307" y="2343"/>
                </a:lnTo>
                <a:lnTo>
                  <a:pt x="317" y="2343"/>
                </a:lnTo>
                <a:lnTo>
                  <a:pt x="307" y="2395"/>
                </a:lnTo>
                <a:lnTo>
                  <a:pt x="302" y="2416"/>
                </a:lnTo>
                <a:lnTo>
                  <a:pt x="296" y="2426"/>
                </a:lnTo>
                <a:lnTo>
                  <a:pt x="296" y="2437"/>
                </a:lnTo>
                <a:lnTo>
                  <a:pt x="291" y="2437"/>
                </a:lnTo>
                <a:lnTo>
                  <a:pt x="239" y="2447"/>
                </a:lnTo>
                <a:lnTo>
                  <a:pt x="208" y="2457"/>
                </a:lnTo>
                <a:lnTo>
                  <a:pt x="187" y="2468"/>
                </a:lnTo>
                <a:lnTo>
                  <a:pt x="187" y="2483"/>
                </a:lnTo>
                <a:lnTo>
                  <a:pt x="192" y="2494"/>
                </a:lnTo>
                <a:lnTo>
                  <a:pt x="203" y="2499"/>
                </a:lnTo>
                <a:lnTo>
                  <a:pt x="218" y="2509"/>
                </a:lnTo>
                <a:lnTo>
                  <a:pt x="255" y="2525"/>
                </a:lnTo>
                <a:lnTo>
                  <a:pt x="291" y="2530"/>
                </a:lnTo>
                <a:lnTo>
                  <a:pt x="286" y="2598"/>
                </a:lnTo>
                <a:lnTo>
                  <a:pt x="291" y="2598"/>
                </a:lnTo>
                <a:lnTo>
                  <a:pt x="286" y="2613"/>
                </a:lnTo>
                <a:lnTo>
                  <a:pt x="286" y="2634"/>
                </a:lnTo>
                <a:lnTo>
                  <a:pt x="291" y="2650"/>
                </a:lnTo>
                <a:lnTo>
                  <a:pt x="286" y="2660"/>
                </a:lnTo>
                <a:lnTo>
                  <a:pt x="296" y="2676"/>
                </a:lnTo>
                <a:lnTo>
                  <a:pt x="286" y="2717"/>
                </a:lnTo>
                <a:lnTo>
                  <a:pt x="291" y="2707"/>
                </a:lnTo>
                <a:lnTo>
                  <a:pt x="286" y="2722"/>
                </a:lnTo>
                <a:lnTo>
                  <a:pt x="286" y="2780"/>
                </a:lnTo>
                <a:lnTo>
                  <a:pt x="276" y="2842"/>
                </a:lnTo>
                <a:lnTo>
                  <a:pt x="281" y="2831"/>
                </a:lnTo>
                <a:lnTo>
                  <a:pt x="286" y="2837"/>
                </a:lnTo>
                <a:lnTo>
                  <a:pt x="276" y="2878"/>
                </a:lnTo>
                <a:lnTo>
                  <a:pt x="276" y="2930"/>
                </a:lnTo>
                <a:lnTo>
                  <a:pt x="281" y="2930"/>
                </a:lnTo>
                <a:lnTo>
                  <a:pt x="276" y="2946"/>
                </a:lnTo>
                <a:lnTo>
                  <a:pt x="281" y="2946"/>
                </a:lnTo>
                <a:lnTo>
                  <a:pt x="276" y="2998"/>
                </a:lnTo>
                <a:lnTo>
                  <a:pt x="270" y="3039"/>
                </a:lnTo>
                <a:lnTo>
                  <a:pt x="276" y="3029"/>
                </a:lnTo>
                <a:lnTo>
                  <a:pt x="281" y="3024"/>
                </a:lnTo>
                <a:lnTo>
                  <a:pt x="276" y="3102"/>
                </a:lnTo>
                <a:lnTo>
                  <a:pt x="276" y="3107"/>
                </a:lnTo>
                <a:lnTo>
                  <a:pt x="327" y="3107"/>
                </a:lnTo>
                <a:lnTo>
                  <a:pt x="333" y="3086"/>
                </a:lnTo>
                <a:lnTo>
                  <a:pt x="327" y="3086"/>
                </a:lnTo>
                <a:lnTo>
                  <a:pt x="327" y="3076"/>
                </a:lnTo>
                <a:lnTo>
                  <a:pt x="327" y="3081"/>
                </a:lnTo>
                <a:lnTo>
                  <a:pt x="322" y="3076"/>
                </a:lnTo>
                <a:lnTo>
                  <a:pt x="317" y="3076"/>
                </a:lnTo>
                <a:lnTo>
                  <a:pt x="317" y="3060"/>
                </a:lnTo>
                <a:lnTo>
                  <a:pt x="322" y="3050"/>
                </a:lnTo>
                <a:lnTo>
                  <a:pt x="322" y="3044"/>
                </a:lnTo>
                <a:lnTo>
                  <a:pt x="322" y="3034"/>
                </a:lnTo>
                <a:lnTo>
                  <a:pt x="322" y="3013"/>
                </a:lnTo>
                <a:lnTo>
                  <a:pt x="322" y="2998"/>
                </a:lnTo>
                <a:lnTo>
                  <a:pt x="327" y="2982"/>
                </a:lnTo>
                <a:lnTo>
                  <a:pt x="327" y="2961"/>
                </a:lnTo>
                <a:lnTo>
                  <a:pt x="327" y="2972"/>
                </a:lnTo>
                <a:lnTo>
                  <a:pt x="322" y="2977"/>
                </a:lnTo>
                <a:lnTo>
                  <a:pt x="322" y="2961"/>
                </a:lnTo>
                <a:lnTo>
                  <a:pt x="327" y="2941"/>
                </a:lnTo>
                <a:lnTo>
                  <a:pt x="468" y="2946"/>
                </a:lnTo>
                <a:lnTo>
                  <a:pt x="582" y="2941"/>
                </a:lnTo>
                <a:lnTo>
                  <a:pt x="722" y="2941"/>
                </a:lnTo>
                <a:lnTo>
                  <a:pt x="915" y="2941"/>
                </a:lnTo>
                <a:lnTo>
                  <a:pt x="977" y="2935"/>
                </a:lnTo>
                <a:lnTo>
                  <a:pt x="1034" y="2930"/>
                </a:lnTo>
                <a:lnTo>
                  <a:pt x="1122" y="2930"/>
                </a:lnTo>
                <a:lnTo>
                  <a:pt x="1226" y="2935"/>
                </a:lnTo>
                <a:lnTo>
                  <a:pt x="1413" y="2935"/>
                </a:lnTo>
                <a:lnTo>
                  <a:pt x="1574" y="2941"/>
                </a:lnTo>
                <a:lnTo>
                  <a:pt x="1735" y="2941"/>
                </a:lnTo>
                <a:lnTo>
                  <a:pt x="2452" y="2935"/>
                </a:lnTo>
                <a:lnTo>
                  <a:pt x="1980" y="2935"/>
                </a:lnTo>
                <a:lnTo>
                  <a:pt x="1829" y="2935"/>
                </a:lnTo>
                <a:lnTo>
                  <a:pt x="1522" y="2935"/>
                </a:lnTo>
                <a:lnTo>
                  <a:pt x="1439" y="2935"/>
                </a:lnTo>
                <a:lnTo>
                  <a:pt x="1091" y="2930"/>
                </a:lnTo>
                <a:lnTo>
                  <a:pt x="1050" y="2930"/>
                </a:lnTo>
                <a:lnTo>
                  <a:pt x="935" y="2930"/>
                </a:lnTo>
                <a:lnTo>
                  <a:pt x="868" y="2935"/>
                </a:lnTo>
                <a:lnTo>
                  <a:pt x="592" y="2935"/>
                </a:lnTo>
                <a:lnTo>
                  <a:pt x="437" y="2935"/>
                </a:lnTo>
                <a:lnTo>
                  <a:pt x="379" y="2930"/>
                </a:lnTo>
                <a:lnTo>
                  <a:pt x="327" y="2935"/>
                </a:lnTo>
                <a:lnTo>
                  <a:pt x="333" y="2909"/>
                </a:lnTo>
                <a:lnTo>
                  <a:pt x="327" y="2925"/>
                </a:lnTo>
                <a:lnTo>
                  <a:pt x="322" y="2930"/>
                </a:lnTo>
                <a:lnTo>
                  <a:pt x="322" y="2915"/>
                </a:lnTo>
                <a:lnTo>
                  <a:pt x="322" y="2899"/>
                </a:lnTo>
                <a:lnTo>
                  <a:pt x="327" y="2904"/>
                </a:lnTo>
                <a:lnTo>
                  <a:pt x="333" y="2899"/>
                </a:lnTo>
                <a:lnTo>
                  <a:pt x="327" y="2889"/>
                </a:lnTo>
                <a:lnTo>
                  <a:pt x="322" y="2889"/>
                </a:lnTo>
                <a:lnTo>
                  <a:pt x="338" y="2831"/>
                </a:lnTo>
                <a:lnTo>
                  <a:pt x="333" y="2831"/>
                </a:lnTo>
                <a:lnTo>
                  <a:pt x="333" y="2837"/>
                </a:lnTo>
                <a:lnTo>
                  <a:pt x="327" y="2842"/>
                </a:lnTo>
                <a:lnTo>
                  <a:pt x="327" y="2857"/>
                </a:lnTo>
                <a:lnTo>
                  <a:pt x="322" y="2857"/>
                </a:lnTo>
                <a:lnTo>
                  <a:pt x="322" y="2842"/>
                </a:lnTo>
                <a:lnTo>
                  <a:pt x="327" y="2811"/>
                </a:lnTo>
                <a:lnTo>
                  <a:pt x="317" y="2842"/>
                </a:lnTo>
                <a:lnTo>
                  <a:pt x="317" y="2795"/>
                </a:lnTo>
                <a:lnTo>
                  <a:pt x="317" y="2754"/>
                </a:lnTo>
                <a:lnTo>
                  <a:pt x="322" y="2670"/>
                </a:lnTo>
                <a:lnTo>
                  <a:pt x="327" y="2691"/>
                </a:lnTo>
                <a:lnTo>
                  <a:pt x="327" y="2696"/>
                </a:lnTo>
                <a:lnTo>
                  <a:pt x="333" y="2696"/>
                </a:lnTo>
                <a:lnTo>
                  <a:pt x="338" y="2639"/>
                </a:lnTo>
                <a:lnTo>
                  <a:pt x="338" y="2644"/>
                </a:lnTo>
                <a:lnTo>
                  <a:pt x="338" y="2618"/>
                </a:lnTo>
                <a:lnTo>
                  <a:pt x="338" y="2608"/>
                </a:lnTo>
                <a:lnTo>
                  <a:pt x="333" y="2598"/>
                </a:lnTo>
                <a:lnTo>
                  <a:pt x="333" y="2608"/>
                </a:lnTo>
                <a:lnTo>
                  <a:pt x="333" y="2618"/>
                </a:lnTo>
                <a:lnTo>
                  <a:pt x="327" y="2618"/>
                </a:lnTo>
                <a:lnTo>
                  <a:pt x="333" y="2582"/>
                </a:lnTo>
                <a:lnTo>
                  <a:pt x="327" y="2608"/>
                </a:lnTo>
                <a:lnTo>
                  <a:pt x="327" y="2634"/>
                </a:lnTo>
                <a:lnTo>
                  <a:pt x="327" y="2629"/>
                </a:lnTo>
                <a:lnTo>
                  <a:pt x="333" y="2618"/>
                </a:lnTo>
                <a:lnTo>
                  <a:pt x="327" y="2655"/>
                </a:lnTo>
                <a:lnTo>
                  <a:pt x="317" y="2676"/>
                </a:lnTo>
                <a:lnTo>
                  <a:pt x="317" y="2681"/>
                </a:lnTo>
                <a:lnTo>
                  <a:pt x="317" y="2676"/>
                </a:lnTo>
                <a:lnTo>
                  <a:pt x="307" y="2655"/>
                </a:lnTo>
                <a:lnTo>
                  <a:pt x="322" y="2613"/>
                </a:lnTo>
                <a:lnTo>
                  <a:pt x="327" y="2567"/>
                </a:lnTo>
                <a:lnTo>
                  <a:pt x="317" y="2546"/>
                </a:lnTo>
                <a:lnTo>
                  <a:pt x="327" y="2535"/>
                </a:lnTo>
                <a:lnTo>
                  <a:pt x="447" y="2541"/>
                </a:lnTo>
                <a:lnTo>
                  <a:pt x="525" y="2546"/>
                </a:lnTo>
                <a:lnTo>
                  <a:pt x="618" y="2551"/>
                </a:lnTo>
                <a:lnTo>
                  <a:pt x="592" y="2546"/>
                </a:lnTo>
                <a:lnTo>
                  <a:pt x="598" y="2546"/>
                </a:lnTo>
                <a:lnTo>
                  <a:pt x="665" y="2541"/>
                </a:lnTo>
                <a:lnTo>
                  <a:pt x="769" y="2541"/>
                </a:lnTo>
                <a:lnTo>
                  <a:pt x="831" y="2546"/>
                </a:lnTo>
                <a:lnTo>
                  <a:pt x="883" y="2556"/>
                </a:lnTo>
                <a:lnTo>
                  <a:pt x="1003" y="2572"/>
                </a:lnTo>
                <a:lnTo>
                  <a:pt x="1003" y="2577"/>
                </a:lnTo>
                <a:lnTo>
                  <a:pt x="1013" y="2582"/>
                </a:lnTo>
                <a:lnTo>
                  <a:pt x="1070" y="2593"/>
                </a:lnTo>
                <a:lnTo>
                  <a:pt x="1143" y="2593"/>
                </a:lnTo>
                <a:lnTo>
                  <a:pt x="1252" y="2593"/>
                </a:lnTo>
                <a:lnTo>
                  <a:pt x="1257" y="2598"/>
                </a:lnTo>
                <a:lnTo>
                  <a:pt x="1257" y="2603"/>
                </a:lnTo>
                <a:lnTo>
                  <a:pt x="1268" y="2603"/>
                </a:lnTo>
                <a:lnTo>
                  <a:pt x="1309" y="2608"/>
                </a:lnTo>
                <a:lnTo>
                  <a:pt x="1372" y="2608"/>
                </a:lnTo>
                <a:lnTo>
                  <a:pt x="1408" y="2603"/>
                </a:lnTo>
                <a:lnTo>
                  <a:pt x="1455" y="2598"/>
                </a:lnTo>
                <a:lnTo>
                  <a:pt x="1522" y="2593"/>
                </a:lnTo>
                <a:lnTo>
                  <a:pt x="1642" y="2587"/>
                </a:lnTo>
                <a:lnTo>
                  <a:pt x="1761" y="2582"/>
                </a:lnTo>
                <a:lnTo>
                  <a:pt x="1709" y="2582"/>
                </a:lnTo>
                <a:lnTo>
                  <a:pt x="1460" y="2587"/>
                </a:lnTo>
                <a:lnTo>
                  <a:pt x="1283" y="2582"/>
                </a:lnTo>
                <a:lnTo>
                  <a:pt x="1237" y="2577"/>
                </a:lnTo>
                <a:lnTo>
                  <a:pt x="1439" y="2577"/>
                </a:lnTo>
                <a:lnTo>
                  <a:pt x="1647" y="2577"/>
                </a:lnTo>
                <a:lnTo>
                  <a:pt x="1834" y="2577"/>
                </a:lnTo>
                <a:lnTo>
                  <a:pt x="1761" y="2582"/>
                </a:lnTo>
                <a:lnTo>
                  <a:pt x="1912" y="2582"/>
                </a:lnTo>
                <a:lnTo>
                  <a:pt x="2203" y="2582"/>
                </a:lnTo>
                <a:lnTo>
                  <a:pt x="2208" y="2587"/>
                </a:lnTo>
                <a:lnTo>
                  <a:pt x="2203" y="2582"/>
                </a:lnTo>
                <a:lnTo>
                  <a:pt x="2904" y="2577"/>
                </a:lnTo>
                <a:lnTo>
                  <a:pt x="2889" y="2582"/>
                </a:lnTo>
                <a:lnTo>
                  <a:pt x="2889" y="2587"/>
                </a:lnTo>
                <a:lnTo>
                  <a:pt x="2894" y="2587"/>
                </a:lnTo>
                <a:lnTo>
                  <a:pt x="2894" y="2593"/>
                </a:lnTo>
                <a:lnTo>
                  <a:pt x="2889" y="2593"/>
                </a:lnTo>
                <a:lnTo>
                  <a:pt x="2878" y="2587"/>
                </a:lnTo>
                <a:lnTo>
                  <a:pt x="2873" y="2582"/>
                </a:lnTo>
                <a:lnTo>
                  <a:pt x="2863" y="2582"/>
                </a:lnTo>
                <a:lnTo>
                  <a:pt x="2863" y="2587"/>
                </a:lnTo>
                <a:lnTo>
                  <a:pt x="2868" y="2587"/>
                </a:lnTo>
                <a:lnTo>
                  <a:pt x="2873" y="2598"/>
                </a:lnTo>
                <a:lnTo>
                  <a:pt x="2873" y="2613"/>
                </a:lnTo>
                <a:lnTo>
                  <a:pt x="2878" y="2618"/>
                </a:lnTo>
                <a:lnTo>
                  <a:pt x="2884" y="2618"/>
                </a:lnTo>
                <a:lnTo>
                  <a:pt x="2878" y="2629"/>
                </a:lnTo>
                <a:lnTo>
                  <a:pt x="2868" y="2634"/>
                </a:lnTo>
                <a:lnTo>
                  <a:pt x="2863" y="2644"/>
                </a:lnTo>
                <a:lnTo>
                  <a:pt x="2863" y="2660"/>
                </a:lnTo>
                <a:lnTo>
                  <a:pt x="2837" y="2670"/>
                </a:lnTo>
                <a:lnTo>
                  <a:pt x="2816" y="2676"/>
                </a:lnTo>
                <a:lnTo>
                  <a:pt x="2806" y="2686"/>
                </a:lnTo>
                <a:lnTo>
                  <a:pt x="2806" y="2707"/>
                </a:lnTo>
                <a:lnTo>
                  <a:pt x="2800" y="2722"/>
                </a:lnTo>
                <a:lnTo>
                  <a:pt x="2795" y="2738"/>
                </a:lnTo>
                <a:lnTo>
                  <a:pt x="2780" y="2754"/>
                </a:lnTo>
                <a:lnTo>
                  <a:pt x="2754" y="2774"/>
                </a:lnTo>
                <a:lnTo>
                  <a:pt x="2743" y="2785"/>
                </a:lnTo>
                <a:lnTo>
                  <a:pt x="2743" y="2790"/>
                </a:lnTo>
                <a:lnTo>
                  <a:pt x="2759" y="2790"/>
                </a:lnTo>
                <a:lnTo>
                  <a:pt x="2780" y="2795"/>
                </a:lnTo>
                <a:lnTo>
                  <a:pt x="2785" y="2805"/>
                </a:lnTo>
                <a:lnTo>
                  <a:pt x="2785" y="2811"/>
                </a:lnTo>
                <a:lnTo>
                  <a:pt x="2769" y="2821"/>
                </a:lnTo>
                <a:lnTo>
                  <a:pt x="2754" y="2826"/>
                </a:lnTo>
                <a:lnTo>
                  <a:pt x="2733" y="2826"/>
                </a:lnTo>
                <a:lnTo>
                  <a:pt x="2712" y="2816"/>
                </a:lnTo>
                <a:lnTo>
                  <a:pt x="2686" y="2811"/>
                </a:lnTo>
                <a:lnTo>
                  <a:pt x="2665" y="2811"/>
                </a:lnTo>
                <a:lnTo>
                  <a:pt x="2645" y="2826"/>
                </a:lnTo>
                <a:lnTo>
                  <a:pt x="2634" y="2842"/>
                </a:lnTo>
                <a:lnTo>
                  <a:pt x="2634" y="2857"/>
                </a:lnTo>
                <a:lnTo>
                  <a:pt x="2639" y="2863"/>
                </a:lnTo>
                <a:lnTo>
                  <a:pt x="2655" y="2857"/>
                </a:lnTo>
                <a:lnTo>
                  <a:pt x="2665" y="2852"/>
                </a:lnTo>
                <a:lnTo>
                  <a:pt x="2681" y="2852"/>
                </a:lnTo>
                <a:lnTo>
                  <a:pt x="2691" y="2863"/>
                </a:lnTo>
                <a:lnTo>
                  <a:pt x="1637" y="2868"/>
                </a:lnTo>
                <a:lnTo>
                  <a:pt x="1398" y="2863"/>
                </a:lnTo>
                <a:lnTo>
                  <a:pt x="1164" y="2863"/>
                </a:lnTo>
                <a:lnTo>
                  <a:pt x="1029" y="2852"/>
                </a:lnTo>
                <a:lnTo>
                  <a:pt x="946" y="2847"/>
                </a:lnTo>
                <a:lnTo>
                  <a:pt x="702" y="2847"/>
                </a:lnTo>
                <a:lnTo>
                  <a:pt x="660" y="2847"/>
                </a:lnTo>
                <a:lnTo>
                  <a:pt x="639" y="2847"/>
                </a:lnTo>
                <a:lnTo>
                  <a:pt x="613" y="2863"/>
                </a:lnTo>
                <a:lnTo>
                  <a:pt x="608" y="2868"/>
                </a:lnTo>
                <a:lnTo>
                  <a:pt x="608" y="2873"/>
                </a:lnTo>
                <a:lnTo>
                  <a:pt x="639" y="2883"/>
                </a:lnTo>
                <a:lnTo>
                  <a:pt x="754" y="2894"/>
                </a:lnTo>
                <a:lnTo>
                  <a:pt x="811" y="2899"/>
                </a:lnTo>
                <a:lnTo>
                  <a:pt x="857" y="2899"/>
                </a:lnTo>
                <a:lnTo>
                  <a:pt x="904" y="2894"/>
                </a:lnTo>
                <a:lnTo>
                  <a:pt x="972" y="2899"/>
                </a:lnTo>
                <a:lnTo>
                  <a:pt x="1070" y="2904"/>
                </a:lnTo>
                <a:lnTo>
                  <a:pt x="1185" y="2909"/>
                </a:lnTo>
                <a:lnTo>
                  <a:pt x="1335" y="2909"/>
                </a:lnTo>
                <a:lnTo>
                  <a:pt x="1554" y="2904"/>
                </a:lnTo>
                <a:lnTo>
                  <a:pt x="1855" y="2894"/>
                </a:lnTo>
                <a:lnTo>
                  <a:pt x="2182" y="2889"/>
                </a:lnTo>
                <a:lnTo>
                  <a:pt x="2645" y="2889"/>
                </a:lnTo>
                <a:lnTo>
                  <a:pt x="2702" y="2889"/>
                </a:lnTo>
                <a:lnTo>
                  <a:pt x="2697" y="2909"/>
                </a:lnTo>
                <a:lnTo>
                  <a:pt x="2691" y="2925"/>
                </a:lnTo>
                <a:lnTo>
                  <a:pt x="2691" y="2946"/>
                </a:lnTo>
                <a:lnTo>
                  <a:pt x="2723" y="2909"/>
                </a:lnTo>
                <a:lnTo>
                  <a:pt x="2728" y="2909"/>
                </a:lnTo>
                <a:lnTo>
                  <a:pt x="2738" y="2930"/>
                </a:lnTo>
                <a:lnTo>
                  <a:pt x="2749" y="2941"/>
                </a:lnTo>
                <a:lnTo>
                  <a:pt x="2754" y="2946"/>
                </a:lnTo>
                <a:lnTo>
                  <a:pt x="2738" y="2977"/>
                </a:lnTo>
                <a:lnTo>
                  <a:pt x="2743" y="2982"/>
                </a:lnTo>
                <a:lnTo>
                  <a:pt x="2759" y="2972"/>
                </a:lnTo>
                <a:lnTo>
                  <a:pt x="2769" y="2951"/>
                </a:lnTo>
                <a:lnTo>
                  <a:pt x="2774" y="2951"/>
                </a:lnTo>
                <a:lnTo>
                  <a:pt x="2785" y="2961"/>
                </a:lnTo>
                <a:lnTo>
                  <a:pt x="2785" y="2972"/>
                </a:lnTo>
                <a:lnTo>
                  <a:pt x="2780" y="2972"/>
                </a:lnTo>
                <a:lnTo>
                  <a:pt x="2759" y="2977"/>
                </a:lnTo>
                <a:lnTo>
                  <a:pt x="2754" y="2982"/>
                </a:lnTo>
                <a:lnTo>
                  <a:pt x="2764" y="2987"/>
                </a:lnTo>
                <a:lnTo>
                  <a:pt x="2785" y="3013"/>
                </a:lnTo>
                <a:lnTo>
                  <a:pt x="2774" y="3029"/>
                </a:lnTo>
                <a:lnTo>
                  <a:pt x="2754" y="3013"/>
                </a:lnTo>
                <a:lnTo>
                  <a:pt x="2743" y="3003"/>
                </a:lnTo>
                <a:lnTo>
                  <a:pt x="2738" y="2987"/>
                </a:lnTo>
                <a:lnTo>
                  <a:pt x="2733" y="2967"/>
                </a:lnTo>
                <a:lnTo>
                  <a:pt x="2728" y="2956"/>
                </a:lnTo>
                <a:lnTo>
                  <a:pt x="2723" y="2972"/>
                </a:lnTo>
                <a:lnTo>
                  <a:pt x="2712" y="2993"/>
                </a:lnTo>
                <a:lnTo>
                  <a:pt x="2707" y="2998"/>
                </a:lnTo>
                <a:lnTo>
                  <a:pt x="2702" y="3003"/>
                </a:lnTo>
                <a:lnTo>
                  <a:pt x="2712" y="3013"/>
                </a:lnTo>
                <a:lnTo>
                  <a:pt x="2728" y="3018"/>
                </a:lnTo>
                <a:lnTo>
                  <a:pt x="2733" y="3018"/>
                </a:lnTo>
                <a:lnTo>
                  <a:pt x="2738" y="3018"/>
                </a:lnTo>
                <a:lnTo>
                  <a:pt x="2733" y="3029"/>
                </a:lnTo>
                <a:lnTo>
                  <a:pt x="2723" y="3055"/>
                </a:lnTo>
                <a:lnTo>
                  <a:pt x="2723" y="3060"/>
                </a:lnTo>
                <a:lnTo>
                  <a:pt x="2738" y="3060"/>
                </a:lnTo>
                <a:lnTo>
                  <a:pt x="2759" y="3060"/>
                </a:lnTo>
                <a:lnTo>
                  <a:pt x="2759" y="3107"/>
                </a:lnTo>
                <a:lnTo>
                  <a:pt x="2795" y="3107"/>
                </a:lnTo>
                <a:lnTo>
                  <a:pt x="2800" y="3086"/>
                </a:lnTo>
                <a:lnTo>
                  <a:pt x="2806" y="3065"/>
                </a:lnTo>
                <a:lnTo>
                  <a:pt x="2816" y="3055"/>
                </a:lnTo>
                <a:lnTo>
                  <a:pt x="2821" y="3055"/>
                </a:lnTo>
                <a:lnTo>
                  <a:pt x="2832" y="3055"/>
                </a:lnTo>
                <a:lnTo>
                  <a:pt x="2847" y="3081"/>
                </a:lnTo>
                <a:lnTo>
                  <a:pt x="2868" y="3107"/>
                </a:lnTo>
                <a:lnTo>
                  <a:pt x="3034" y="3107"/>
                </a:lnTo>
                <a:lnTo>
                  <a:pt x="3050" y="3091"/>
                </a:lnTo>
                <a:lnTo>
                  <a:pt x="3050" y="3107"/>
                </a:lnTo>
                <a:lnTo>
                  <a:pt x="3206" y="3107"/>
                </a:lnTo>
                <a:lnTo>
                  <a:pt x="3216" y="3091"/>
                </a:lnTo>
                <a:lnTo>
                  <a:pt x="3226" y="3091"/>
                </a:lnTo>
                <a:lnTo>
                  <a:pt x="3237" y="3096"/>
                </a:lnTo>
                <a:lnTo>
                  <a:pt x="3242" y="3107"/>
                </a:lnTo>
                <a:lnTo>
                  <a:pt x="4281" y="3107"/>
                </a:lnTo>
                <a:lnTo>
                  <a:pt x="4276" y="3081"/>
                </a:lnTo>
                <a:lnTo>
                  <a:pt x="4260" y="3055"/>
                </a:lnTo>
                <a:lnTo>
                  <a:pt x="4245" y="3034"/>
                </a:lnTo>
                <a:lnTo>
                  <a:pt x="4224" y="3018"/>
                </a:lnTo>
                <a:lnTo>
                  <a:pt x="4208" y="3003"/>
                </a:lnTo>
                <a:lnTo>
                  <a:pt x="4208" y="2993"/>
                </a:lnTo>
                <a:lnTo>
                  <a:pt x="4208" y="2982"/>
                </a:lnTo>
                <a:lnTo>
                  <a:pt x="4219" y="2967"/>
                </a:lnTo>
                <a:lnTo>
                  <a:pt x="4234" y="2967"/>
                </a:lnTo>
                <a:lnTo>
                  <a:pt x="4260" y="2977"/>
                </a:lnTo>
                <a:lnTo>
                  <a:pt x="4292" y="2998"/>
                </a:lnTo>
                <a:lnTo>
                  <a:pt x="4312" y="3018"/>
                </a:lnTo>
                <a:lnTo>
                  <a:pt x="4317" y="3034"/>
                </a:lnTo>
                <a:lnTo>
                  <a:pt x="4317" y="3055"/>
                </a:lnTo>
                <a:lnTo>
                  <a:pt x="4323" y="3070"/>
                </a:lnTo>
                <a:lnTo>
                  <a:pt x="4338" y="3091"/>
                </a:lnTo>
                <a:lnTo>
                  <a:pt x="4354" y="3107"/>
                </a:lnTo>
                <a:lnTo>
                  <a:pt x="4380" y="3107"/>
                </a:lnTo>
                <a:lnTo>
                  <a:pt x="4385" y="3096"/>
                </a:lnTo>
                <a:lnTo>
                  <a:pt x="4390" y="3081"/>
                </a:lnTo>
                <a:lnTo>
                  <a:pt x="4385" y="3065"/>
                </a:lnTo>
                <a:lnTo>
                  <a:pt x="4385" y="3055"/>
                </a:lnTo>
                <a:lnTo>
                  <a:pt x="4359" y="3029"/>
                </a:lnTo>
                <a:lnTo>
                  <a:pt x="4343" y="2987"/>
                </a:lnTo>
                <a:lnTo>
                  <a:pt x="4354" y="2972"/>
                </a:lnTo>
                <a:lnTo>
                  <a:pt x="4354" y="2967"/>
                </a:lnTo>
                <a:lnTo>
                  <a:pt x="4349" y="2961"/>
                </a:lnTo>
                <a:lnTo>
                  <a:pt x="4343" y="2967"/>
                </a:lnTo>
                <a:lnTo>
                  <a:pt x="4343" y="2961"/>
                </a:lnTo>
                <a:lnTo>
                  <a:pt x="4338" y="2951"/>
                </a:lnTo>
                <a:lnTo>
                  <a:pt x="4343" y="2941"/>
                </a:lnTo>
                <a:lnTo>
                  <a:pt x="4343" y="2935"/>
                </a:lnTo>
                <a:lnTo>
                  <a:pt x="4359" y="2930"/>
                </a:lnTo>
                <a:lnTo>
                  <a:pt x="4349" y="2920"/>
                </a:lnTo>
                <a:lnTo>
                  <a:pt x="4338" y="2904"/>
                </a:lnTo>
                <a:lnTo>
                  <a:pt x="4333" y="2889"/>
                </a:lnTo>
                <a:lnTo>
                  <a:pt x="4328" y="2878"/>
                </a:lnTo>
                <a:lnTo>
                  <a:pt x="4343" y="2863"/>
                </a:lnTo>
                <a:lnTo>
                  <a:pt x="4328" y="2868"/>
                </a:lnTo>
                <a:lnTo>
                  <a:pt x="4328" y="2863"/>
                </a:lnTo>
                <a:lnTo>
                  <a:pt x="4333" y="2857"/>
                </a:lnTo>
                <a:lnTo>
                  <a:pt x="4343" y="2857"/>
                </a:lnTo>
                <a:lnTo>
                  <a:pt x="4343" y="2852"/>
                </a:lnTo>
                <a:lnTo>
                  <a:pt x="4338" y="2857"/>
                </a:lnTo>
                <a:lnTo>
                  <a:pt x="4343" y="2847"/>
                </a:lnTo>
                <a:lnTo>
                  <a:pt x="4338" y="2847"/>
                </a:lnTo>
                <a:lnTo>
                  <a:pt x="4328" y="2847"/>
                </a:lnTo>
                <a:lnTo>
                  <a:pt x="4317" y="2852"/>
                </a:lnTo>
                <a:lnTo>
                  <a:pt x="4317" y="2857"/>
                </a:lnTo>
                <a:lnTo>
                  <a:pt x="4312" y="2863"/>
                </a:lnTo>
                <a:lnTo>
                  <a:pt x="4302" y="2863"/>
                </a:lnTo>
                <a:lnTo>
                  <a:pt x="4307" y="2852"/>
                </a:lnTo>
                <a:lnTo>
                  <a:pt x="4312" y="2842"/>
                </a:lnTo>
                <a:lnTo>
                  <a:pt x="4317" y="2826"/>
                </a:lnTo>
                <a:lnTo>
                  <a:pt x="4333" y="2816"/>
                </a:lnTo>
                <a:lnTo>
                  <a:pt x="4323" y="2795"/>
                </a:lnTo>
                <a:lnTo>
                  <a:pt x="4317" y="2780"/>
                </a:lnTo>
                <a:lnTo>
                  <a:pt x="4317" y="2738"/>
                </a:lnTo>
                <a:lnTo>
                  <a:pt x="4312" y="2743"/>
                </a:lnTo>
                <a:lnTo>
                  <a:pt x="4317" y="2738"/>
                </a:lnTo>
                <a:lnTo>
                  <a:pt x="4312" y="2733"/>
                </a:lnTo>
                <a:lnTo>
                  <a:pt x="4354" y="2717"/>
                </a:lnTo>
                <a:lnTo>
                  <a:pt x="4364" y="2712"/>
                </a:lnTo>
                <a:lnTo>
                  <a:pt x="4354" y="2707"/>
                </a:lnTo>
                <a:lnTo>
                  <a:pt x="4317" y="2696"/>
                </a:lnTo>
                <a:lnTo>
                  <a:pt x="4328" y="2691"/>
                </a:lnTo>
                <a:lnTo>
                  <a:pt x="4323" y="2691"/>
                </a:lnTo>
                <a:lnTo>
                  <a:pt x="4317" y="2686"/>
                </a:lnTo>
                <a:lnTo>
                  <a:pt x="4312" y="2670"/>
                </a:lnTo>
                <a:lnTo>
                  <a:pt x="4307" y="2660"/>
                </a:lnTo>
                <a:lnTo>
                  <a:pt x="4307" y="2665"/>
                </a:lnTo>
                <a:lnTo>
                  <a:pt x="4302" y="2681"/>
                </a:lnTo>
                <a:lnTo>
                  <a:pt x="4292" y="2691"/>
                </a:lnTo>
                <a:lnTo>
                  <a:pt x="4286" y="2660"/>
                </a:lnTo>
                <a:lnTo>
                  <a:pt x="4323" y="2587"/>
                </a:lnTo>
                <a:lnTo>
                  <a:pt x="4333" y="2546"/>
                </a:lnTo>
                <a:lnTo>
                  <a:pt x="4395" y="2546"/>
                </a:lnTo>
                <a:lnTo>
                  <a:pt x="4395" y="2541"/>
                </a:lnTo>
                <a:lnTo>
                  <a:pt x="4349" y="2541"/>
                </a:lnTo>
                <a:lnTo>
                  <a:pt x="4338" y="2541"/>
                </a:lnTo>
                <a:lnTo>
                  <a:pt x="4343" y="2504"/>
                </a:lnTo>
                <a:lnTo>
                  <a:pt x="4343" y="2478"/>
                </a:lnTo>
                <a:lnTo>
                  <a:pt x="4343" y="2447"/>
                </a:lnTo>
                <a:lnTo>
                  <a:pt x="4354" y="2421"/>
                </a:lnTo>
                <a:lnTo>
                  <a:pt x="4359" y="2405"/>
                </a:lnTo>
                <a:lnTo>
                  <a:pt x="4354" y="2395"/>
                </a:lnTo>
                <a:lnTo>
                  <a:pt x="4349" y="2380"/>
                </a:lnTo>
                <a:lnTo>
                  <a:pt x="4338" y="2380"/>
                </a:lnTo>
                <a:lnTo>
                  <a:pt x="4333" y="2400"/>
                </a:lnTo>
                <a:lnTo>
                  <a:pt x="4328" y="2426"/>
                </a:lnTo>
                <a:lnTo>
                  <a:pt x="4328" y="2457"/>
                </a:lnTo>
                <a:lnTo>
                  <a:pt x="4328" y="2520"/>
                </a:lnTo>
                <a:lnTo>
                  <a:pt x="4260" y="2509"/>
                </a:lnTo>
                <a:lnTo>
                  <a:pt x="4240" y="2509"/>
                </a:lnTo>
                <a:lnTo>
                  <a:pt x="4245" y="2504"/>
                </a:lnTo>
                <a:lnTo>
                  <a:pt x="4240" y="2504"/>
                </a:lnTo>
                <a:lnTo>
                  <a:pt x="4234" y="2509"/>
                </a:lnTo>
                <a:lnTo>
                  <a:pt x="4229" y="2509"/>
                </a:lnTo>
                <a:lnTo>
                  <a:pt x="4229" y="2504"/>
                </a:lnTo>
                <a:lnTo>
                  <a:pt x="4234" y="2494"/>
                </a:lnTo>
                <a:lnTo>
                  <a:pt x="4240" y="2483"/>
                </a:lnTo>
                <a:lnTo>
                  <a:pt x="4234" y="2478"/>
                </a:lnTo>
                <a:lnTo>
                  <a:pt x="4229" y="2483"/>
                </a:lnTo>
                <a:lnTo>
                  <a:pt x="4224" y="2483"/>
                </a:lnTo>
                <a:lnTo>
                  <a:pt x="4219" y="2483"/>
                </a:lnTo>
                <a:lnTo>
                  <a:pt x="4234" y="2473"/>
                </a:lnTo>
                <a:lnTo>
                  <a:pt x="4234" y="2468"/>
                </a:lnTo>
                <a:lnTo>
                  <a:pt x="4250" y="2457"/>
                </a:lnTo>
                <a:lnTo>
                  <a:pt x="4234" y="2452"/>
                </a:lnTo>
                <a:lnTo>
                  <a:pt x="4250" y="2447"/>
                </a:lnTo>
                <a:lnTo>
                  <a:pt x="4240" y="2447"/>
                </a:lnTo>
                <a:lnTo>
                  <a:pt x="4240" y="2442"/>
                </a:lnTo>
                <a:lnTo>
                  <a:pt x="4250" y="2431"/>
                </a:lnTo>
                <a:lnTo>
                  <a:pt x="4250" y="2426"/>
                </a:lnTo>
                <a:lnTo>
                  <a:pt x="4245" y="2426"/>
                </a:lnTo>
                <a:lnTo>
                  <a:pt x="4240" y="2431"/>
                </a:lnTo>
                <a:lnTo>
                  <a:pt x="4245" y="2421"/>
                </a:lnTo>
                <a:lnTo>
                  <a:pt x="4250" y="2421"/>
                </a:lnTo>
                <a:lnTo>
                  <a:pt x="4250" y="2405"/>
                </a:lnTo>
                <a:lnTo>
                  <a:pt x="4245" y="2405"/>
                </a:lnTo>
                <a:lnTo>
                  <a:pt x="4240" y="2405"/>
                </a:lnTo>
                <a:lnTo>
                  <a:pt x="4245" y="2411"/>
                </a:lnTo>
                <a:lnTo>
                  <a:pt x="4240" y="2416"/>
                </a:lnTo>
                <a:lnTo>
                  <a:pt x="4224" y="2416"/>
                </a:lnTo>
                <a:lnTo>
                  <a:pt x="4214" y="2416"/>
                </a:lnTo>
                <a:lnTo>
                  <a:pt x="4219" y="2411"/>
                </a:lnTo>
                <a:lnTo>
                  <a:pt x="4208" y="2416"/>
                </a:lnTo>
                <a:lnTo>
                  <a:pt x="4214" y="2405"/>
                </a:lnTo>
                <a:lnTo>
                  <a:pt x="4214" y="2395"/>
                </a:lnTo>
                <a:lnTo>
                  <a:pt x="4214" y="2390"/>
                </a:lnTo>
                <a:lnTo>
                  <a:pt x="4224" y="2380"/>
                </a:lnTo>
                <a:lnTo>
                  <a:pt x="4219" y="2380"/>
                </a:lnTo>
                <a:lnTo>
                  <a:pt x="4214" y="2374"/>
                </a:lnTo>
                <a:lnTo>
                  <a:pt x="4229" y="2369"/>
                </a:lnTo>
                <a:lnTo>
                  <a:pt x="4229" y="2359"/>
                </a:lnTo>
                <a:lnTo>
                  <a:pt x="4203" y="2369"/>
                </a:lnTo>
                <a:lnTo>
                  <a:pt x="4208" y="2354"/>
                </a:lnTo>
                <a:lnTo>
                  <a:pt x="4219" y="2343"/>
                </a:lnTo>
                <a:lnTo>
                  <a:pt x="4224" y="2333"/>
                </a:lnTo>
                <a:lnTo>
                  <a:pt x="4214" y="2333"/>
                </a:lnTo>
                <a:lnTo>
                  <a:pt x="4208" y="2333"/>
                </a:lnTo>
                <a:lnTo>
                  <a:pt x="4208" y="2328"/>
                </a:lnTo>
                <a:lnTo>
                  <a:pt x="4224" y="2312"/>
                </a:lnTo>
                <a:lnTo>
                  <a:pt x="4234" y="2291"/>
                </a:lnTo>
                <a:lnTo>
                  <a:pt x="4255" y="2286"/>
                </a:lnTo>
                <a:lnTo>
                  <a:pt x="4271" y="2276"/>
                </a:lnTo>
                <a:lnTo>
                  <a:pt x="4276" y="2270"/>
                </a:lnTo>
                <a:lnTo>
                  <a:pt x="4245" y="2265"/>
                </a:lnTo>
                <a:lnTo>
                  <a:pt x="4240" y="2265"/>
                </a:lnTo>
                <a:lnTo>
                  <a:pt x="4240" y="2255"/>
                </a:lnTo>
                <a:lnTo>
                  <a:pt x="4245" y="2244"/>
                </a:lnTo>
                <a:lnTo>
                  <a:pt x="4250" y="2234"/>
                </a:lnTo>
                <a:lnTo>
                  <a:pt x="4250" y="2224"/>
                </a:lnTo>
                <a:lnTo>
                  <a:pt x="4245" y="2224"/>
                </a:lnTo>
                <a:lnTo>
                  <a:pt x="4224" y="2234"/>
                </a:lnTo>
                <a:lnTo>
                  <a:pt x="4198" y="2224"/>
                </a:lnTo>
                <a:lnTo>
                  <a:pt x="4214" y="2218"/>
                </a:lnTo>
                <a:lnTo>
                  <a:pt x="4224" y="2213"/>
                </a:lnTo>
                <a:lnTo>
                  <a:pt x="4219" y="2208"/>
                </a:lnTo>
                <a:lnTo>
                  <a:pt x="4193" y="2198"/>
                </a:lnTo>
                <a:lnTo>
                  <a:pt x="4182" y="2192"/>
                </a:lnTo>
                <a:lnTo>
                  <a:pt x="4188" y="2172"/>
                </a:lnTo>
                <a:lnTo>
                  <a:pt x="4198" y="2167"/>
                </a:lnTo>
                <a:lnTo>
                  <a:pt x="4214" y="2167"/>
                </a:lnTo>
                <a:lnTo>
                  <a:pt x="4219" y="2167"/>
                </a:lnTo>
                <a:lnTo>
                  <a:pt x="4219" y="2172"/>
                </a:lnTo>
                <a:lnTo>
                  <a:pt x="4224" y="2182"/>
                </a:lnTo>
                <a:lnTo>
                  <a:pt x="4229" y="2182"/>
                </a:lnTo>
                <a:lnTo>
                  <a:pt x="4234" y="2172"/>
                </a:lnTo>
                <a:lnTo>
                  <a:pt x="4224" y="2161"/>
                </a:lnTo>
                <a:lnTo>
                  <a:pt x="4214" y="2151"/>
                </a:lnTo>
                <a:lnTo>
                  <a:pt x="4214" y="2146"/>
                </a:lnTo>
                <a:lnTo>
                  <a:pt x="4208" y="2141"/>
                </a:lnTo>
                <a:lnTo>
                  <a:pt x="4219" y="2135"/>
                </a:lnTo>
                <a:lnTo>
                  <a:pt x="4224" y="2135"/>
                </a:lnTo>
                <a:lnTo>
                  <a:pt x="4229" y="2125"/>
                </a:lnTo>
                <a:lnTo>
                  <a:pt x="4224" y="2120"/>
                </a:lnTo>
                <a:lnTo>
                  <a:pt x="4203" y="2120"/>
                </a:lnTo>
                <a:lnTo>
                  <a:pt x="4208" y="2115"/>
                </a:lnTo>
                <a:lnTo>
                  <a:pt x="4219" y="2104"/>
                </a:lnTo>
                <a:lnTo>
                  <a:pt x="4234" y="2104"/>
                </a:lnTo>
                <a:lnTo>
                  <a:pt x="4271" y="2104"/>
                </a:lnTo>
                <a:lnTo>
                  <a:pt x="4286" y="2099"/>
                </a:lnTo>
                <a:lnTo>
                  <a:pt x="4292" y="2089"/>
                </a:lnTo>
                <a:lnTo>
                  <a:pt x="4281" y="2063"/>
                </a:lnTo>
                <a:lnTo>
                  <a:pt x="4276" y="2047"/>
                </a:lnTo>
                <a:lnTo>
                  <a:pt x="4276" y="2042"/>
                </a:lnTo>
                <a:lnTo>
                  <a:pt x="4286" y="2037"/>
                </a:lnTo>
                <a:lnTo>
                  <a:pt x="4302" y="2037"/>
                </a:lnTo>
                <a:lnTo>
                  <a:pt x="4323" y="2026"/>
                </a:lnTo>
                <a:lnTo>
                  <a:pt x="4349" y="2011"/>
                </a:lnTo>
                <a:lnTo>
                  <a:pt x="4364" y="1995"/>
                </a:lnTo>
                <a:lnTo>
                  <a:pt x="4349" y="2000"/>
                </a:lnTo>
                <a:lnTo>
                  <a:pt x="4333" y="2000"/>
                </a:lnTo>
                <a:lnTo>
                  <a:pt x="4302" y="1985"/>
                </a:lnTo>
                <a:lnTo>
                  <a:pt x="4323" y="1943"/>
                </a:lnTo>
                <a:lnTo>
                  <a:pt x="4343" y="1912"/>
                </a:lnTo>
                <a:lnTo>
                  <a:pt x="4354" y="1902"/>
                </a:lnTo>
                <a:lnTo>
                  <a:pt x="4359" y="1902"/>
                </a:lnTo>
                <a:lnTo>
                  <a:pt x="4395" y="1896"/>
                </a:lnTo>
                <a:lnTo>
                  <a:pt x="4395" y="1870"/>
                </a:lnTo>
                <a:lnTo>
                  <a:pt x="4390" y="1860"/>
                </a:lnTo>
                <a:lnTo>
                  <a:pt x="4364" y="1839"/>
                </a:lnTo>
                <a:lnTo>
                  <a:pt x="4364" y="1860"/>
                </a:lnTo>
                <a:lnTo>
                  <a:pt x="4364" y="1876"/>
                </a:lnTo>
                <a:lnTo>
                  <a:pt x="4359" y="1891"/>
                </a:lnTo>
                <a:lnTo>
                  <a:pt x="4349" y="1855"/>
                </a:lnTo>
                <a:lnTo>
                  <a:pt x="4349" y="1834"/>
                </a:lnTo>
                <a:lnTo>
                  <a:pt x="4354" y="1818"/>
                </a:lnTo>
                <a:lnTo>
                  <a:pt x="4364" y="1792"/>
                </a:lnTo>
                <a:lnTo>
                  <a:pt x="4395" y="1803"/>
                </a:lnTo>
                <a:lnTo>
                  <a:pt x="4395" y="1455"/>
                </a:lnTo>
                <a:lnTo>
                  <a:pt x="4380" y="1455"/>
                </a:lnTo>
                <a:lnTo>
                  <a:pt x="4364" y="1460"/>
                </a:lnTo>
                <a:lnTo>
                  <a:pt x="4354" y="1444"/>
                </a:lnTo>
                <a:lnTo>
                  <a:pt x="4354" y="1434"/>
                </a:lnTo>
                <a:lnTo>
                  <a:pt x="4359" y="1408"/>
                </a:lnTo>
                <a:lnTo>
                  <a:pt x="4359" y="1372"/>
                </a:lnTo>
                <a:lnTo>
                  <a:pt x="4359" y="1356"/>
                </a:lnTo>
                <a:lnTo>
                  <a:pt x="4354" y="1361"/>
                </a:lnTo>
                <a:lnTo>
                  <a:pt x="4343" y="1377"/>
                </a:lnTo>
                <a:lnTo>
                  <a:pt x="4343" y="1398"/>
                </a:lnTo>
                <a:lnTo>
                  <a:pt x="4343" y="1424"/>
                </a:lnTo>
                <a:lnTo>
                  <a:pt x="4343" y="1444"/>
                </a:lnTo>
                <a:lnTo>
                  <a:pt x="4338" y="1455"/>
                </a:lnTo>
                <a:lnTo>
                  <a:pt x="4333" y="1450"/>
                </a:lnTo>
                <a:lnTo>
                  <a:pt x="4328" y="1429"/>
                </a:lnTo>
                <a:lnTo>
                  <a:pt x="4328" y="1424"/>
                </a:lnTo>
                <a:lnTo>
                  <a:pt x="4323" y="1429"/>
                </a:lnTo>
                <a:lnTo>
                  <a:pt x="4323" y="1444"/>
                </a:lnTo>
                <a:lnTo>
                  <a:pt x="4328" y="1455"/>
                </a:lnTo>
                <a:lnTo>
                  <a:pt x="4333" y="1460"/>
                </a:lnTo>
                <a:lnTo>
                  <a:pt x="4338" y="1460"/>
                </a:lnTo>
                <a:lnTo>
                  <a:pt x="4338" y="1496"/>
                </a:lnTo>
                <a:lnTo>
                  <a:pt x="4317" y="1444"/>
                </a:lnTo>
                <a:lnTo>
                  <a:pt x="4302" y="1387"/>
                </a:lnTo>
                <a:lnTo>
                  <a:pt x="4297" y="1356"/>
                </a:lnTo>
                <a:lnTo>
                  <a:pt x="4286" y="1330"/>
                </a:lnTo>
                <a:lnTo>
                  <a:pt x="4286" y="1299"/>
                </a:lnTo>
                <a:lnTo>
                  <a:pt x="4281" y="1263"/>
                </a:lnTo>
                <a:lnTo>
                  <a:pt x="4281" y="1278"/>
                </a:lnTo>
                <a:lnTo>
                  <a:pt x="4281" y="1304"/>
                </a:lnTo>
                <a:lnTo>
                  <a:pt x="4276" y="1309"/>
                </a:lnTo>
                <a:lnTo>
                  <a:pt x="4281" y="1299"/>
                </a:lnTo>
                <a:lnTo>
                  <a:pt x="4276" y="1252"/>
                </a:lnTo>
                <a:lnTo>
                  <a:pt x="4276" y="1257"/>
                </a:lnTo>
                <a:lnTo>
                  <a:pt x="4271" y="1257"/>
                </a:lnTo>
                <a:lnTo>
                  <a:pt x="4266" y="1242"/>
                </a:lnTo>
                <a:lnTo>
                  <a:pt x="4266" y="1247"/>
                </a:lnTo>
                <a:lnTo>
                  <a:pt x="4260" y="1190"/>
                </a:lnTo>
                <a:lnTo>
                  <a:pt x="4255" y="1195"/>
                </a:lnTo>
                <a:lnTo>
                  <a:pt x="4255" y="1211"/>
                </a:lnTo>
                <a:lnTo>
                  <a:pt x="4250" y="1190"/>
                </a:lnTo>
                <a:lnTo>
                  <a:pt x="4250" y="1174"/>
                </a:lnTo>
                <a:lnTo>
                  <a:pt x="4245" y="1143"/>
                </a:lnTo>
                <a:lnTo>
                  <a:pt x="4245" y="1138"/>
                </a:lnTo>
                <a:lnTo>
                  <a:pt x="4245" y="1133"/>
                </a:lnTo>
                <a:lnTo>
                  <a:pt x="4245" y="1128"/>
                </a:lnTo>
                <a:lnTo>
                  <a:pt x="4240" y="1117"/>
                </a:lnTo>
                <a:lnTo>
                  <a:pt x="4234" y="1128"/>
                </a:lnTo>
                <a:lnTo>
                  <a:pt x="4229" y="1169"/>
                </a:lnTo>
                <a:lnTo>
                  <a:pt x="4224" y="1205"/>
                </a:lnTo>
                <a:lnTo>
                  <a:pt x="4224" y="1247"/>
                </a:lnTo>
                <a:lnTo>
                  <a:pt x="4229" y="1263"/>
                </a:lnTo>
                <a:lnTo>
                  <a:pt x="4240" y="1226"/>
                </a:lnTo>
                <a:lnTo>
                  <a:pt x="4240" y="1205"/>
                </a:lnTo>
                <a:lnTo>
                  <a:pt x="4245" y="1200"/>
                </a:lnTo>
                <a:lnTo>
                  <a:pt x="4245" y="1221"/>
                </a:lnTo>
                <a:lnTo>
                  <a:pt x="4250" y="1242"/>
                </a:lnTo>
                <a:lnTo>
                  <a:pt x="4250" y="1237"/>
                </a:lnTo>
                <a:lnTo>
                  <a:pt x="4250" y="1242"/>
                </a:lnTo>
                <a:lnTo>
                  <a:pt x="4255" y="1257"/>
                </a:lnTo>
                <a:lnTo>
                  <a:pt x="4245" y="1268"/>
                </a:lnTo>
                <a:lnTo>
                  <a:pt x="4245" y="1273"/>
                </a:lnTo>
                <a:lnTo>
                  <a:pt x="4245" y="1268"/>
                </a:lnTo>
                <a:lnTo>
                  <a:pt x="4245" y="1247"/>
                </a:lnTo>
                <a:lnTo>
                  <a:pt x="4245" y="1237"/>
                </a:lnTo>
                <a:lnTo>
                  <a:pt x="4240" y="1242"/>
                </a:lnTo>
                <a:lnTo>
                  <a:pt x="4234" y="1294"/>
                </a:lnTo>
                <a:lnTo>
                  <a:pt x="4240" y="1315"/>
                </a:lnTo>
                <a:lnTo>
                  <a:pt x="4250" y="1325"/>
                </a:lnTo>
                <a:lnTo>
                  <a:pt x="4260" y="1330"/>
                </a:lnTo>
                <a:lnTo>
                  <a:pt x="4276" y="1330"/>
                </a:lnTo>
                <a:lnTo>
                  <a:pt x="4276" y="1356"/>
                </a:lnTo>
                <a:lnTo>
                  <a:pt x="4271" y="1377"/>
                </a:lnTo>
                <a:lnTo>
                  <a:pt x="4240" y="1341"/>
                </a:lnTo>
                <a:lnTo>
                  <a:pt x="4260" y="1450"/>
                </a:lnTo>
                <a:lnTo>
                  <a:pt x="4276" y="1616"/>
                </a:lnTo>
                <a:lnTo>
                  <a:pt x="4276" y="1673"/>
                </a:lnTo>
                <a:lnTo>
                  <a:pt x="4255" y="1476"/>
                </a:lnTo>
                <a:lnTo>
                  <a:pt x="4234" y="1330"/>
                </a:lnTo>
                <a:lnTo>
                  <a:pt x="4224" y="1315"/>
                </a:lnTo>
                <a:lnTo>
                  <a:pt x="4214" y="1294"/>
                </a:lnTo>
                <a:lnTo>
                  <a:pt x="4203" y="1247"/>
                </a:lnTo>
                <a:lnTo>
                  <a:pt x="4198" y="1226"/>
                </a:lnTo>
                <a:lnTo>
                  <a:pt x="4203" y="1211"/>
                </a:lnTo>
                <a:lnTo>
                  <a:pt x="4208" y="1200"/>
                </a:lnTo>
                <a:lnTo>
                  <a:pt x="4198" y="1159"/>
                </a:lnTo>
                <a:lnTo>
                  <a:pt x="4198" y="1169"/>
                </a:lnTo>
                <a:lnTo>
                  <a:pt x="4193" y="1153"/>
                </a:lnTo>
                <a:lnTo>
                  <a:pt x="4193" y="1128"/>
                </a:lnTo>
                <a:lnTo>
                  <a:pt x="4188" y="1107"/>
                </a:lnTo>
                <a:lnTo>
                  <a:pt x="4182" y="1133"/>
                </a:lnTo>
                <a:lnTo>
                  <a:pt x="4182" y="1159"/>
                </a:lnTo>
                <a:lnTo>
                  <a:pt x="4182" y="1164"/>
                </a:lnTo>
                <a:lnTo>
                  <a:pt x="4177" y="1138"/>
                </a:lnTo>
                <a:lnTo>
                  <a:pt x="4177" y="1143"/>
                </a:lnTo>
                <a:lnTo>
                  <a:pt x="4172" y="1148"/>
                </a:lnTo>
                <a:lnTo>
                  <a:pt x="4177" y="1133"/>
                </a:lnTo>
                <a:lnTo>
                  <a:pt x="4177" y="1128"/>
                </a:lnTo>
                <a:lnTo>
                  <a:pt x="4172" y="1081"/>
                </a:lnTo>
                <a:lnTo>
                  <a:pt x="4167" y="1081"/>
                </a:lnTo>
                <a:lnTo>
                  <a:pt x="4167" y="1076"/>
                </a:lnTo>
                <a:lnTo>
                  <a:pt x="4167" y="1060"/>
                </a:lnTo>
                <a:lnTo>
                  <a:pt x="4162" y="1070"/>
                </a:lnTo>
                <a:lnTo>
                  <a:pt x="4162" y="1044"/>
                </a:lnTo>
                <a:lnTo>
                  <a:pt x="4151" y="1008"/>
                </a:lnTo>
                <a:lnTo>
                  <a:pt x="4156" y="1055"/>
                </a:lnTo>
                <a:lnTo>
                  <a:pt x="4167" y="1143"/>
                </a:lnTo>
                <a:lnTo>
                  <a:pt x="4167" y="1159"/>
                </a:lnTo>
                <a:lnTo>
                  <a:pt x="4167" y="1153"/>
                </a:lnTo>
                <a:lnTo>
                  <a:pt x="4172" y="1174"/>
                </a:lnTo>
                <a:lnTo>
                  <a:pt x="4167" y="1128"/>
                </a:lnTo>
                <a:lnTo>
                  <a:pt x="4182" y="1216"/>
                </a:lnTo>
                <a:lnTo>
                  <a:pt x="4193" y="1309"/>
                </a:lnTo>
                <a:lnTo>
                  <a:pt x="4177" y="1221"/>
                </a:lnTo>
                <a:lnTo>
                  <a:pt x="4177" y="1205"/>
                </a:lnTo>
                <a:lnTo>
                  <a:pt x="4177" y="1216"/>
                </a:lnTo>
                <a:lnTo>
                  <a:pt x="4182" y="1273"/>
                </a:lnTo>
                <a:lnTo>
                  <a:pt x="4188" y="1372"/>
                </a:lnTo>
                <a:lnTo>
                  <a:pt x="4193" y="1387"/>
                </a:lnTo>
                <a:lnTo>
                  <a:pt x="4193" y="1377"/>
                </a:lnTo>
                <a:lnTo>
                  <a:pt x="4188" y="1346"/>
                </a:lnTo>
                <a:lnTo>
                  <a:pt x="4188" y="1315"/>
                </a:lnTo>
                <a:lnTo>
                  <a:pt x="4193" y="1341"/>
                </a:lnTo>
                <a:lnTo>
                  <a:pt x="4193" y="1366"/>
                </a:lnTo>
                <a:lnTo>
                  <a:pt x="4193" y="1356"/>
                </a:lnTo>
                <a:lnTo>
                  <a:pt x="4198" y="1366"/>
                </a:lnTo>
                <a:lnTo>
                  <a:pt x="4198" y="1398"/>
                </a:lnTo>
                <a:lnTo>
                  <a:pt x="4193" y="1366"/>
                </a:lnTo>
                <a:lnTo>
                  <a:pt x="4193" y="1356"/>
                </a:lnTo>
                <a:lnTo>
                  <a:pt x="4193" y="1366"/>
                </a:lnTo>
                <a:lnTo>
                  <a:pt x="4198" y="1429"/>
                </a:lnTo>
                <a:lnTo>
                  <a:pt x="4203" y="1460"/>
                </a:lnTo>
                <a:lnTo>
                  <a:pt x="4208" y="1481"/>
                </a:lnTo>
                <a:lnTo>
                  <a:pt x="4214" y="1481"/>
                </a:lnTo>
                <a:lnTo>
                  <a:pt x="4219" y="1543"/>
                </a:lnTo>
                <a:lnTo>
                  <a:pt x="4198" y="1455"/>
                </a:lnTo>
                <a:lnTo>
                  <a:pt x="4182" y="1366"/>
                </a:lnTo>
                <a:lnTo>
                  <a:pt x="4177" y="1315"/>
                </a:lnTo>
                <a:lnTo>
                  <a:pt x="4177" y="1304"/>
                </a:lnTo>
                <a:lnTo>
                  <a:pt x="4177" y="1283"/>
                </a:lnTo>
                <a:lnTo>
                  <a:pt x="4167" y="1205"/>
                </a:lnTo>
                <a:lnTo>
                  <a:pt x="4172" y="1263"/>
                </a:lnTo>
                <a:lnTo>
                  <a:pt x="4167" y="1247"/>
                </a:lnTo>
                <a:lnTo>
                  <a:pt x="4162" y="1164"/>
                </a:lnTo>
                <a:lnTo>
                  <a:pt x="4162" y="1231"/>
                </a:lnTo>
                <a:lnTo>
                  <a:pt x="4162" y="1216"/>
                </a:lnTo>
                <a:lnTo>
                  <a:pt x="4156" y="1148"/>
                </a:lnTo>
                <a:lnTo>
                  <a:pt x="4156" y="1159"/>
                </a:lnTo>
                <a:lnTo>
                  <a:pt x="4151" y="1148"/>
                </a:lnTo>
                <a:lnTo>
                  <a:pt x="4151" y="1122"/>
                </a:lnTo>
                <a:lnTo>
                  <a:pt x="4151" y="1133"/>
                </a:lnTo>
                <a:lnTo>
                  <a:pt x="4151" y="1138"/>
                </a:lnTo>
                <a:lnTo>
                  <a:pt x="4151" y="1133"/>
                </a:lnTo>
                <a:lnTo>
                  <a:pt x="4141" y="1044"/>
                </a:lnTo>
                <a:lnTo>
                  <a:pt x="4141" y="1039"/>
                </a:lnTo>
                <a:lnTo>
                  <a:pt x="4136" y="1044"/>
                </a:lnTo>
                <a:lnTo>
                  <a:pt x="4136" y="1029"/>
                </a:lnTo>
                <a:lnTo>
                  <a:pt x="4130" y="1013"/>
                </a:lnTo>
                <a:lnTo>
                  <a:pt x="4130" y="977"/>
                </a:lnTo>
                <a:lnTo>
                  <a:pt x="4125" y="956"/>
                </a:lnTo>
                <a:lnTo>
                  <a:pt x="4125" y="946"/>
                </a:lnTo>
                <a:lnTo>
                  <a:pt x="4115" y="920"/>
                </a:lnTo>
                <a:lnTo>
                  <a:pt x="4115" y="966"/>
                </a:lnTo>
                <a:lnTo>
                  <a:pt x="4110" y="909"/>
                </a:lnTo>
                <a:lnTo>
                  <a:pt x="4104" y="904"/>
                </a:lnTo>
                <a:lnTo>
                  <a:pt x="4104" y="920"/>
                </a:lnTo>
                <a:lnTo>
                  <a:pt x="4099" y="899"/>
                </a:lnTo>
                <a:lnTo>
                  <a:pt x="4120" y="1242"/>
                </a:lnTo>
                <a:lnTo>
                  <a:pt x="4094" y="863"/>
                </a:lnTo>
                <a:lnTo>
                  <a:pt x="4094" y="847"/>
                </a:lnTo>
                <a:lnTo>
                  <a:pt x="4094" y="774"/>
                </a:lnTo>
                <a:lnTo>
                  <a:pt x="4099" y="821"/>
                </a:lnTo>
                <a:lnTo>
                  <a:pt x="4099" y="707"/>
                </a:lnTo>
                <a:lnTo>
                  <a:pt x="4115" y="920"/>
                </a:lnTo>
                <a:lnTo>
                  <a:pt x="4125" y="946"/>
                </a:lnTo>
                <a:lnTo>
                  <a:pt x="4120" y="883"/>
                </a:lnTo>
                <a:lnTo>
                  <a:pt x="4115" y="837"/>
                </a:lnTo>
                <a:lnTo>
                  <a:pt x="4120" y="868"/>
                </a:lnTo>
                <a:lnTo>
                  <a:pt x="4125" y="946"/>
                </a:lnTo>
                <a:lnTo>
                  <a:pt x="4130" y="951"/>
                </a:lnTo>
                <a:lnTo>
                  <a:pt x="4110" y="774"/>
                </a:lnTo>
                <a:lnTo>
                  <a:pt x="4104" y="686"/>
                </a:lnTo>
                <a:lnTo>
                  <a:pt x="4110" y="759"/>
                </a:lnTo>
                <a:lnTo>
                  <a:pt x="4115" y="769"/>
                </a:lnTo>
                <a:lnTo>
                  <a:pt x="4110" y="738"/>
                </a:lnTo>
                <a:lnTo>
                  <a:pt x="4099" y="603"/>
                </a:lnTo>
                <a:lnTo>
                  <a:pt x="4099" y="598"/>
                </a:lnTo>
                <a:lnTo>
                  <a:pt x="4104" y="608"/>
                </a:lnTo>
                <a:lnTo>
                  <a:pt x="4104" y="634"/>
                </a:lnTo>
                <a:lnTo>
                  <a:pt x="4110" y="650"/>
                </a:lnTo>
                <a:lnTo>
                  <a:pt x="4115" y="722"/>
                </a:lnTo>
                <a:lnTo>
                  <a:pt x="4115" y="743"/>
                </a:lnTo>
                <a:lnTo>
                  <a:pt x="4115" y="738"/>
                </a:lnTo>
                <a:lnTo>
                  <a:pt x="4115" y="712"/>
                </a:lnTo>
                <a:lnTo>
                  <a:pt x="4120" y="774"/>
                </a:lnTo>
                <a:lnTo>
                  <a:pt x="4120" y="816"/>
                </a:lnTo>
                <a:lnTo>
                  <a:pt x="4120" y="831"/>
                </a:lnTo>
                <a:lnTo>
                  <a:pt x="4125" y="826"/>
                </a:lnTo>
                <a:lnTo>
                  <a:pt x="4125" y="821"/>
                </a:lnTo>
                <a:lnTo>
                  <a:pt x="4125" y="826"/>
                </a:lnTo>
                <a:lnTo>
                  <a:pt x="4130" y="873"/>
                </a:lnTo>
                <a:lnTo>
                  <a:pt x="4136" y="935"/>
                </a:lnTo>
                <a:lnTo>
                  <a:pt x="4136" y="946"/>
                </a:lnTo>
                <a:lnTo>
                  <a:pt x="4136" y="935"/>
                </a:lnTo>
                <a:lnTo>
                  <a:pt x="4136" y="909"/>
                </a:lnTo>
                <a:lnTo>
                  <a:pt x="4130" y="831"/>
                </a:lnTo>
                <a:lnTo>
                  <a:pt x="4130" y="816"/>
                </a:lnTo>
                <a:lnTo>
                  <a:pt x="4141" y="883"/>
                </a:lnTo>
                <a:lnTo>
                  <a:pt x="4141" y="889"/>
                </a:lnTo>
                <a:lnTo>
                  <a:pt x="4141" y="883"/>
                </a:lnTo>
                <a:lnTo>
                  <a:pt x="4136" y="878"/>
                </a:lnTo>
                <a:lnTo>
                  <a:pt x="4141" y="925"/>
                </a:lnTo>
                <a:lnTo>
                  <a:pt x="4146" y="920"/>
                </a:lnTo>
                <a:lnTo>
                  <a:pt x="4141" y="878"/>
                </a:lnTo>
                <a:lnTo>
                  <a:pt x="4146" y="842"/>
                </a:lnTo>
                <a:lnTo>
                  <a:pt x="4146" y="837"/>
                </a:lnTo>
                <a:lnTo>
                  <a:pt x="4146" y="847"/>
                </a:lnTo>
                <a:lnTo>
                  <a:pt x="4151" y="863"/>
                </a:lnTo>
                <a:lnTo>
                  <a:pt x="4156" y="920"/>
                </a:lnTo>
                <a:lnTo>
                  <a:pt x="4156" y="935"/>
                </a:lnTo>
                <a:lnTo>
                  <a:pt x="4162" y="920"/>
                </a:lnTo>
                <a:lnTo>
                  <a:pt x="4162" y="873"/>
                </a:lnTo>
                <a:lnTo>
                  <a:pt x="4162" y="785"/>
                </a:lnTo>
                <a:lnTo>
                  <a:pt x="4167" y="722"/>
                </a:lnTo>
                <a:lnTo>
                  <a:pt x="4167" y="712"/>
                </a:lnTo>
                <a:lnTo>
                  <a:pt x="4172" y="722"/>
                </a:lnTo>
                <a:lnTo>
                  <a:pt x="4177" y="774"/>
                </a:lnTo>
                <a:lnTo>
                  <a:pt x="4177" y="779"/>
                </a:lnTo>
                <a:lnTo>
                  <a:pt x="4182" y="769"/>
                </a:lnTo>
                <a:lnTo>
                  <a:pt x="4193" y="696"/>
                </a:lnTo>
                <a:lnTo>
                  <a:pt x="4172" y="655"/>
                </a:lnTo>
                <a:lnTo>
                  <a:pt x="4172" y="644"/>
                </a:lnTo>
                <a:lnTo>
                  <a:pt x="4177" y="634"/>
                </a:lnTo>
                <a:lnTo>
                  <a:pt x="4193" y="634"/>
                </a:lnTo>
                <a:lnTo>
                  <a:pt x="4208" y="639"/>
                </a:lnTo>
                <a:lnTo>
                  <a:pt x="4224" y="639"/>
                </a:lnTo>
                <a:lnTo>
                  <a:pt x="4224" y="644"/>
                </a:lnTo>
                <a:lnTo>
                  <a:pt x="4240" y="655"/>
                </a:lnTo>
                <a:lnTo>
                  <a:pt x="4245" y="660"/>
                </a:lnTo>
                <a:lnTo>
                  <a:pt x="4229" y="686"/>
                </a:lnTo>
                <a:lnTo>
                  <a:pt x="4208" y="707"/>
                </a:lnTo>
                <a:lnTo>
                  <a:pt x="4198" y="696"/>
                </a:lnTo>
                <a:lnTo>
                  <a:pt x="4198" y="743"/>
                </a:lnTo>
                <a:lnTo>
                  <a:pt x="4198" y="764"/>
                </a:lnTo>
                <a:lnTo>
                  <a:pt x="4203" y="753"/>
                </a:lnTo>
                <a:lnTo>
                  <a:pt x="4208" y="733"/>
                </a:lnTo>
                <a:lnTo>
                  <a:pt x="4214" y="753"/>
                </a:lnTo>
                <a:lnTo>
                  <a:pt x="4203" y="779"/>
                </a:lnTo>
                <a:lnTo>
                  <a:pt x="4182" y="816"/>
                </a:lnTo>
                <a:lnTo>
                  <a:pt x="4182" y="831"/>
                </a:lnTo>
                <a:lnTo>
                  <a:pt x="4188" y="826"/>
                </a:lnTo>
                <a:lnTo>
                  <a:pt x="4198" y="821"/>
                </a:lnTo>
                <a:lnTo>
                  <a:pt x="4203" y="821"/>
                </a:lnTo>
                <a:lnTo>
                  <a:pt x="4203" y="826"/>
                </a:lnTo>
                <a:lnTo>
                  <a:pt x="4198" y="842"/>
                </a:lnTo>
                <a:lnTo>
                  <a:pt x="4193" y="863"/>
                </a:lnTo>
                <a:lnTo>
                  <a:pt x="4188" y="878"/>
                </a:lnTo>
                <a:lnTo>
                  <a:pt x="4193" y="904"/>
                </a:lnTo>
                <a:lnTo>
                  <a:pt x="4193" y="915"/>
                </a:lnTo>
                <a:lnTo>
                  <a:pt x="4198" y="904"/>
                </a:lnTo>
                <a:lnTo>
                  <a:pt x="4203" y="889"/>
                </a:lnTo>
                <a:lnTo>
                  <a:pt x="4214" y="826"/>
                </a:lnTo>
                <a:lnTo>
                  <a:pt x="4224" y="816"/>
                </a:lnTo>
                <a:lnTo>
                  <a:pt x="4234" y="863"/>
                </a:lnTo>
                <a:lnTo>
                  <a:pt x="4234" y="868"/>
                </a:lnTo>
                <a:lnTo>
                  <a:pt x="4229" y="868"/>
                </a:lnTo>
                <a:lnTo>
                  <a:pt x="4224" y="863"/>
                </a:lnTo>
                <a:lnTo>
                  <a:pt x="4219" y="863"/>
                </a:lnTo>
                <a:lnTo>
                  <a:pt x="4214" y="920"/>
                </a:lnTo>
                <a:lnTo>
                  <a:pt x="4234" y="909"/>
                </a:lnTo>
                <a:lnTo>
                  <a:pt x="4234" y="904"/>
                </a:lnTo>
                <a:lnTo>
                  <a:pt x="4234" y="909"/>
                </a:lnTo>
                <a:lnTo>
                  <a:pt x="4266" y="894"/>
                </a:lnTo>
                <a:lnTo>
                  <a:pt x="4286" y="883"/>
                </a:lnTo>
                <a:lnTo>
                  <a:pt x="4292" y="868"/>
                </a:lnTo>
                <a:lnTo>
                  <a:pt x="4286" y="847"/>
                </a:lnTo>
                <a:lnTo>
                  <a:pt x="4271" y="821"/>
                </a:lnTo>
                <a:lnTo>
                  <a:pt x="4281" y="800"/>
                </a:lnTo>
                <a:lnTo>
                  <a:pt x="4281" y="779"/>
                </a:lnTo>
                <a:lnTo>
                  <a:pt x="4281" y="774"/>
                </a:lnTo>
                <a:lnTo>
                  <a:pt x="4286" y="774"/>
                </a:lnTo>
                <a:lnTo>
                  <a:pt x="4302" y="769"/>
                </a:lnTo>
                <a:lnTo>
                  <a:pt x="4312" y="769"/>
                </a:lnTo>
                <a:lnTo>
                  <a:pt x="4323" y="764"/>
                </a:lnTo>
                <a:lnTo>
                  <a:pt x="4317" y="764"/>
                </a:lnTo>
                <a:lnTo>
                  <a:pt x="4307" y="764"/>
                </a:lnTo>
                <a:lnTo>
                  <a:pt x="4276" y="769"/>
                </a:lnTo>
                <a:lnTo>
                  <a:pt x="4271" y="759"/>
                </a:lnTo>
                <a:lnTo>
                  <a:pt x="4297" y="753"/>
                </a:lnTo>
                <a:lnTo>
                  <a:pt x="4271" y="753"/>
                </a:lnTo>
                <a:lnTo>
                  <a:pt x="4260" y="738"/>
                </a:lnTo>
                <a:lnTo>
                  <a:pt x="4250" y="727"/>
                </a:lnTo>
                <a:lnTo>
                  <a:pt x="4260" y="717"/>
                </a:lnTo>
                <a:lnTo>
                  <a:pt x="4271" y="707"/>
                </a:lnTo>
                <a:lnTo>
                  <a:pt x="4266" y="712"/>
                </a:lnTo>
                <a:lnTo>
                  <a:pt x="4240" y="722"/>
                </a:lnTo>
                <a:lnTo>
                  <a:pt x="4234" y="717"/>
                </a:lnTo>
                <a:lnTo>
                  <a:pt x="4245" y="712"/>
                </a:lnTo>
                <a:lnTo>
                  <a:pt x="4255" y="707"/>
                </a:lnTo>
                <a:lnTo>
                  <a:pt x="4260" y="696"/>
                </a:lnTo>
                <a:lnTo>
                  <a:pt x="4260" y="691"/>
                </a:lnTo>
                <a:lnTo>
                  <a:pt x="4250" y="696"/>
                </a:lnTo>
                <a:lnTo>
                  <a:pt x="4234" y="707"/>
                </a:lnTo>
                <a:lnTo>
                  <a:pt x="4229" y="707"/>
                </a:lnTo>
                <a:lnTo>
                  <a:pt x="4234" y="691"/>
                </a:lnTo>
                <a:lnTo>
                  <a:pt x="4250" y="660"/>
                </a:lnTo>
                <a:lnTo>
                  <a:pt x="4271" y="670"/>
                </a:lnTo>
                <a:lnTo>
                  <a:pt x="4276" y="670"/>
                </a:lnTo>
                <a:lnTo>
                  <a:pt x="4276" y="681"/>
                </a:lnTo>
                <a:lnTo>
                  <a:pt x="4276" y="696"/>
                </a:lnTo>
                <a:lnTo>
                  <a:pt x="4281" y="707"/>
                </a:lnTo>
                <a:lnTo>
                  <a:pt x="4286" y="717"/>
                </a:lnTo>
                <a:lnTo>
                  <a:pt x="4307" y="722"/>
                </a:lnTo>
                <a:lnTo>
                  <a:pt x="4317" y="733"/>
                </a:lnTo>
                <a:lnTo>
                  <a:pt x="4323" y="733"/>
                </a:lnTo>
                <a:lnTo>
                  <a:pt x="4312" y="722"/>
                </a:lnTo>
                <a:lnTo>
                  <a:pt x="4354" y="722"/>
                </a:lnTo>
                <a:lnTo>
                  <a:pt x="4333" y="733"/>
                </a:lnTo>
                <a:lnTo>
                  <a:pt x="4323" y="733"/>
                </a:lnTo>
                <a:lnTo>
                  <a:pt x="4338" y="774"/>
                </a:lnTo>
                <a:lnTo>
                  <a:pt x="4343" y="800"/>
                </a:lnTo>
                <a:lnTo>
                  <a:pt x="4343" y="842"/>
                </a:lnTo>
                <a:lnTo>
                  <a:pt x="4343" y="909"/>
                </a:lnTo>
                <a:lnTo>
                  <a:pt x="4343" y="966"/>
                </a:lnTo>
                <a:lnTo>
                  <a:pt x="4343" y="982"/>
                </a:lnTo>
                <a:lnTo>
                  <a:pt x="4349" y="992"/>
                </a:lnTo>
                <a:lnTo>
                  <a:pt x="4359" y="1003"/>
                </a:lnTo>
                <a:lnTo>
                  <a:pt x="4375" y="1008"/>
                </a:lnTo>
                <a:lnTo>
                  <a:pt x="4395" y="1018"/>
                </a:lnTo>
                <a:lnTo>
                  <a:pt x="4395" y="587"/>
                </a:lnTo>
                <a:lnTo>
                  <a:pt x="4380" y="577"/>
                </a:lnTo>
                <a:lnTo>
                  <a:pt x="4364" y="556"/>
                </a:lnTo>
                <a:lnTo>
                  <a:pt x="4364" y="535"/>
                </a:lnTo>
                <a:lnTo>
                  <a:pt x="4369" y="515"/>
                </a:lnTo>
                <a:lnTo>
                  <a:pt x="2276" y="2364"/>
                </a:lnTo>
                <a:lnTo>
                  <a:pt x="3964" y="151"/>
                </a:lnTo>
                <a:lnTo>
                  <a:pt x="3964" y="146"/>
                </a:lnTo>
                <a:lnTo>
                  <a:pt x="3969" y="146"/>
                </a:lnTo>
                <a:lnTo>
                  <a:pt x="3964" y="151"/>
                </a:lnTo>
                <a:lnTo>
                  <a:pt x="2276" y="2364"/>
                </a:lnTo>
                <a:lnTo>
                  <a:pt x="3164" y="733"/>
                </a:lnTo>
                <a:lnTo>
                  <a:pt x="3133" y="743"/>
                </a:lnTo>
                <a:lnTo>
                  <a:pt x="3112" y="748"/>
                </a:lnTo>
                <a:lnTo>
                  <a:pt x="3091" y="753"/>
                </a:lnTo>
                <a:lnTo>
                  <a:pt x="3065" y="759"/>
                </a:lnTo>
                <a:lnTo>
                  <a:pt x="3055" y="722"/>
                </a:lnTo>
                <a:lnTo>
                  <a:pt x="3081" y="707"/>
                </a:lnTo>
                <a:lnTo>
                  <a:pt x="3097" y="702"/>
                </a:lnTo>
                <a:lnTo>
                  <a:pt x="3117" y="702"/>
                </a:lnTo>
                <a:lnTo>
                  <a:pt x="3133" y="702"/>
                </a:lnTo>
                <a:lnTo>
                  <a:pt x="3149" y="702"/>
                </a:lnTo>
                <a:lnTo>
                  <a:pt x="3175" y="686"/>
                </a:lnTo>
                <a:lnTo>
                  <a:pt x="3195" y="686"/>
                </a:lnTo>
                <a:lnTo>
                  <a:pt x="3211" y="691"/>
                </a:lnTo>
                <a:lnTo>
                  <a:pt x="3226" y="702"/>
                </a:lnTo>
                <a:lnTo>
                  <a:pt x="3232" y="717"/>
                </a:lnTo>
                <a:lnTo>
                  <a:pt x="3211" y="722"/>
                </a:lnTo>
                <a:lnTo>
                  <a:pt x="3200" y="722"/>
                </a:lnTo>
                <a:lnTo>
                  <a:pt x="3195" y="727"/>
                </a:lnTo>
                <a:lnTo>
                  <a:pt x="3159" y="738"/>
                </a:lnTo>
                <a:lnTo>
                  <a:pt x="3143" y="743"/>
                </a:lnTo>
                <a:lnTo>
                  <a:pt x="3149" y="738"/>
                </a:lnTo>
                <a:lnTo>
                  <a:pt x="3164" y="733"/>
                </a:lnTo>
                <a:lnTo>
                  <a:pt x="2276" y="2364"/>
                </a:lnTo>
                <a:lnTo>
                  <a:pt x="3226" y="733"/>
                </a:lnTo>
                <a:lnTo>
                  <a:pt x="3216" y="738"/>
                </a:lnTo>
                <a:lnTo>
                  <a:pt x="3200" y="738"/>
                </a:lnTo>
                <a:lnTo>
                  <a:pt x="3185" y="738"/>
                </a:lnTo>
                <a:lnTo>
                  <a:pt x="3175" y="743"/>
                </a:lnTo>
                <a:lnTo>
                  <a:pt x="3159" y="748"/>
                </a:lnTo>
                <a:lnTo>
                  <a:pt x="3159" y="743"/>
                </a:lnTo>
                <a:lnTo>
                  <a:pt x="3169" y="738"/>
                </a:lnTo>
                <a:lnTo>
                  <a:pt x="3237" y="722"/>
                </a:lnTo>
                <a:lnTo>
                  <a:pt x="3237" y="727"/>
                </a:lnTo>
                <a:lnTo>
                  <a:pt x="3237" y="733"/>
                </a:lnTo>
                <a:lnTo>
                  <a:pt x="3226" y="733"/>
                </a:lnTo>
                <a:lnTo>
                  <a:pt x="2276" y="2364"/>
                </a:lnTo>
                <a:lnTo>
                  <a:pt x="3330" y="779"/>
                </a:lnTo>
                <a:lnTo>
                  <a:pt x="3315" y="769"/>
                </a:lnTo>
                <a:lnTo>
                  <a:pt x="3330" y="774"/>
                </a:lnTo>
                <a:lnTo>
                  <a:pt x="3330" y="779"/>
                </a:lnTo>
                <a:lnTo>
                  <a:pt x="2276" y="2364"/>
                </a:lnTo>
                <a:lnTo>
                  <a:pt x="3258" y="1086"/>
                </a:lnTo>
                <a:lnTo>
                  <a:pt x="3325" y="1065"/>
                </a:lnTo>
                <a:lnTo>
                  <a:pt x="3330" y="1070"/>
                </a:lnTo>
                <a:lnTo>
                  <a:pt x="3258" y="1086"/>
                </a:lnTo>
                <a:lnTo>
                  <a:pt x="2276" y="2364"/>
                </a:lnTo>
                <a:lnTo>
                  <a:pt x="3330" y="1044"/>
                </a:lnTo>
                <a:lnTo>
                  <a:pt x="3299" y="1050"/>
                </a:lnTo>
                <a:lnTo>
                  <a:pt x="3232" y="1065"/>
                </a:lnTo>
                <a:lnTo>
                  <a:pt x="3175" y="1070"/>
                </a:lnTo>
                <a:lnTo>
                  <a:pt x="3154" y="1070"/>
                </a:lnTo>
                <a:lnTo>
                  <a:pt x="3143" y="1065"/>
                </a:lnTo>
                <a:lnTo>
                  <a:pt x="3138" y="1060"/>
                </a:lnTo>
                <a:lnTo>
                  <a:pt x="3138" y="1050"/>
                </a:lnTo>
                <a:lnTo>
                  <a:pt x="3154" y="1055"/>
                </a:lnTo>
                <a:lnTo>
                  <a:pt x="3185" y="1055"/>
                </a:lnTo>
                <a:lnTo>
                  <a:pt x="3247" y="1044"/>
                </a:lnTo>
                <a:lnTo>
                  <a:pt x="3346" y="1018"/>
                </a:lnTo>
                <a:lnTo>
                  <a:pt x="3330" y="1044"/>
                </a:lnTo>
                <a:lnTo>
                  <a:pt x="2276" y="2364"/>
                </a:lnTo>
                <a:lnTo>
                  <a:pt x="3367" y="1055"/>
                </a:lnTo>
                <a:lnTo>
                  <a:pt x="3367" y="1044"/>
                </a:lnTo>
                <a:lnTo>
                  <a:pt x="3377" y="1039"/>
                </a:lnTo>
                <a:lnTo>
                  <a:pt x="3382" y="1055"/>
                </a:lnTo>
                <a:lnTo>
                  <a:pt x="3367" y="1055"/>
                </a:lnTo>
                <a:lnTo>
                  <a:pt x="2276" y="2364"/>
                </a:lnTo>
                <a:lnTo>
                  <a:pt x="286" y="2941"/>
                </a:lnTo>
                <a:lnTo>
                  <a:pt x="286" y="2956"/>
                </a:lnTo>
                <a:lnTo>
                  <a:pt x="281" y="2967"/>
                </a:lnTo>
                <a:lnTo>
                  <a:pt x="286" y="2941"/>
                </a:lnTo>
                <a:lnTo>
                  <a:pt x="2276" y="2364"/>
                </a:lnTo>
                <a:lnTo>
                  <a:pt x="286" y="3018"/>
                </a:lnTo>
                <a:lnTo>
                  <a:pt x="281" y="2987"/>
                </a:lnTo>
                <a:lnTo>
                  <a:pt x="281" y="2982"/>
                </a:lnTo>
                <a:lnTo>
                  <a:pt x="281" y="2987"/>
                </a:lnTo>
                <a:lnTo>
                  <a:pt x="286" y="3003"/>
                </a:lnTo>
                <a:lnTo>
                  <a:pt x="286" y="3008"/>
                </a:lnTo>
                <a:lnTo>
                  <a:pt x="286" y="3018"/>
                </a:lnTo>
                <a:lnTo>
                  <a:pt x="2276" y="2364"/>
                </a:lnTo>
                <a:lnTo>
                  <a:pt x="286" y="2805"/>
                </a:lnTo>
                <a:lnTo>
                  <a:pt x="286" y="2795"/>
                </a:lnTo>
                <a:lnTo>
                  <a:pt x="291" y="2811"/>
                </a:lnTo>
                <a:lnTo>
                  <a:pt x="286" y="2805"/>
                </a:lnTo>
                <a:lnTo>
                  <a:pt x="2276" y="2364"/>
                </a:lnTo>
                <a:lnTo>
                  <a:pt x="291" y="2842"/>
                </a:lnTo>
                <a:lnTo>
                  <a:pt x="291" y="2831"/>
                </a:lnTo>
                <a:lnTo>
                  <a:pt x="291" y="2811"/>
                </a:lnTo>
                <a:lnTo>
                  <a:pt x="291" y="2842"/>
                </a:lnTo>
                <a:lnTo>
                  <a:pt x="2276" y="2364"/>
                </a:lnTo>
                <a:lnTo>
                  <a:pt x="302" y="2863"/>
                </a:lnTo>
                <a:lnTo>
                  <a:pt x="302" y="2852"/>
                </a:lnTo>
                <a:lnTo>
                  <a:pt x="307" y="2852"/>
                </a:lnTo>
                <a:lnTo>
                  <a:pt x="307" y="2842"/>
                </a:lnTo>
                <a:lnTo>
                  <a:pt x="307" y="2852"/>
                </a:lnTo>
                <a:lnTo>
                  <a:pt x="302" y="2863"/>
                </a:lnTo>
                <a:lnTo>
                  <a:pt x="2276" y="2364"/>
                </a:lnTo>
                <a:lnTo>
                  <a:pt x="317" y="2889"/>
                </a:lnTo>
                <a:lnTo>
                  <a:pt x="307" y="2925"/>
                </a:lnTo>
                <a:lnTo>
                  <a:pt x="317" y="2894"/>
                </a:lnTo>
                <a:lnTo>
                  <a:pt x="307" y="2894"/>
                </a:lnTo>
                <a:lnTo>
                  <a:pt x="317" y="2889"/>
                </a:lnTo>
                <a:lnTo>
                  <a:pt x="2276" y="2364"/>
                </a:lnTo>
                <a:lnTo>
                  <a:pt x="317" y="2613"/>
                </a:lnTo>
                <a:lnTo>
                  <a:pt x="307" y="2613"/>
                </a:lnTo>
                <a:lnTo>
                  <a:pt x="307" y="2618"/>
                </a:lnTo>
                <a:lnTo>
                  <a:pt x="307" y="2613"/>
                </a:lnTo>
                <a:lnTo>
                  <a:pt x="307" y="2593"/>
                </a:lnTo>
                <a:lnTo>
                  <a:pt x="302" y="2608"/>
                </a:lnTo>
                <a:lnTo>
                  <a:pt x="302" y="2593"/>
                </a:lnTo>
                <a:lnTo>
                  <a:pt x="307" y="2577"/>
                </a:lnTo>
                <a:lnTo>
                  <a:pt x="307" y="2567"/>
                </a:lnTo>
                <a:lnTo>
                  <a:pt x="296" y="2567"/>
                </a:lnTo>
                <a:lnTo>
                  <a:pt x="302" y="2551"/>
                </a:lnTo>
                <a:lnTo>
                  <a:pt x="307" y="2546"/>
                </a:lnTo>
                <a:lnTo>
                  <a:pt x="317" y="2613"/>
                </a:lnTo>
                <a:lnTo>
                  <a:pt x="317" y="2618"/>
                </a:lnTo>
                <a:lnTo>
                  <a:pt x="317" y="2613"/>
                </a:lnTo>
                <a:lnTo>
                  <a:pt x="2276" y="2364"/>
                </a:lnTo>
                <a:lnTo>
                  <a:pt x="2884" y="2655"/>
                </a:lnTo>
                <a:lnTo>
                  <a:pt x="2868" y="2660"/>
                </a:lnTo>
                <a:lnTo>
                  <a:pt x="2868" y="2650"/>
                </a:lnTo>
                <a:lnTo>
                  <a:pt x="2873" y="2644"/>
                </a:lnTo>
                <a:lnTo>
                  <a:pt x="2878" y="2639"/>
                </a:lnTo>
                <a:lnTo>
                  <a:pt x="2884" y="2655"/>
                </a:lnTo>
                <a:lnTo>
                  <a:pt x="2276" y="2364"/>
                </a:lnTo>
                <a:lnTo>
                  <a:pt x="3372" y="1657"/>
                </a:lnTo>
                <a:lnTo>
                  <a:pt x="3377" y="1652"/>
                </a:lnTo>
                <a:lnTo>
                  <a:pt x="3388" y="1694"/>
                </a:lnTo>
                <a:lnTo>
                  <a:pt x="3372" y="1657"/>
                </a:lnTo>
                <a:lnTo>
                  <a:pt x="2276" y="2364"/>
                </a:lnTo>
                <a:lnTo>
                  <a:pt x="3476" y="1657"/>
                </a:lnTo>
                <a:lnTo>
                  <a:pt x="3476" y="1642"/>
                </a:lnTo>
                <a:lnTo>
                  <a:pt x="3486" y="1657"/>
                </a:lnTo>
                <a:lnTo>
                  <a:pt x="3476" y="1657"/>
                </a:lnTo>
                <a:lnTo>
                  <a:pt x="2276" y="2364"/>
                </a:lnTo>
                <a:lnTo>
                  <a:pt x="3486" y="1704"/>
                </a:lnTo>
                <a:lnTo>
                  <a:pt x="3481" y="1683"/>
                </a:lnTo>
                <a:lnTo>
                  <a:pt x="3486" y="1694"/>
                </a:lnTo>
                <a:lnTo>
                  <a:pt x="3486" y="1704"/>
                </a:lnTo>
                <a:lnTo>
                  <a:pt x="2276" y="2364"/>
                </a:lnTo>
                <a:lnTo>
                  <a:pt x="3517" y="1112"/>
                </a:lnTo>
                <a:lnTo>
                  <a:pt x="3523" y="1102"/>
                </a:lnTo>
                <a:lnTo>
                  <a:pt x="3528" y="1117"/>
                </a:lnTo>
                <a:lnTo>
                  <a:pt x="3528" y="1122"/>
                </a:lnTo>
                <a:lnTo>
                  <a:pt x="3533" y="1148"/>
                </a:lnTo>
                <a:lnTo>
                  <a:pt x="3517" y="1128"/>
                </a:lnTo>
                <a:lnTo>
                  <a:pt x="3517" y="1122"/>
                </a:lnTo>
                <a:lnTo>
                  <a:pt x="3517" y="1112"/>
                </a:lnTo>
                <a:lnTo>
                  <a:pt x="2276" y="2364"/>
                </a:lnTo>
                <a:lnTo>
                  <a:pt x="3533" y="1491"/>
                </a:lnTo>
                <a:lnTo>
                  <a:pt x="3528" y="1502"/>
                </a:lnTo>
                <a:lnTo>
                  <a:pt x="3523" y="1470"/>
                </a:lnTo>
                <a:lnTo>
                  <a:pt x="3533" y="1486"/>
                </a:lnTo>
                <a:lnTo>
                  <a:pt x="3533" y="1491"/>
                </a:lnTo>
                <a:lnTo>
                  <a:pt x="3533" y="1486"/>
                </a:lnTo>
                <a:lnTo>
                  <a:pt x="3533" y="1491"/>
                </a:lnTo>
                <a:lnTo>
                  <a:pt x="2276" y="2364"/>
                </a:lnTo>
                <a:lnTo>
                  <a:pt x="3533" y="1678"/>
                </a:lnTo>
                <a:lnTo>
                  <a:pt x="3528" y="1678"/>
                </a:lnTo>
                <a:lnTo>
                  <a:pt x="3538" y="1626"/>
                </a:lnTo>
                <a:lnTo>
                  <a:pt x="3538" y="1652"/>
                </a:lnTo>
                <a:lnTo>
                  <a:pt x="3538" y="1663"/>
                </a:lnTo>
                <a:lnTo>
                  <a:pt x="3538" y="1673"/>
                </a:lnTo>
                <a:lnTo>
                  <a:pt x="3533" y="1678"/>
                </a:lnTo>
                <a:lnTo>
                  <a:pt x="2276" y="2364"/>
                </a:lnTo>
                <a:lnTo>
                  <a:pt x="3543" y="1470"/>
                </a:lnTo>
                <a:lnTo>
                  <a:pt x="3538" y="1465"/>
                </a:lnTo>
                <a:lnTo>
                  <a:pt x="3538" y="1470"/>
                </a:lnTo>
                <a:lnTo>
                  <a:pt x="3533" y="1444"/>
                </a:lnTo>
                <a:lnTo>
                  <a:pt x="3538" y="1341"/>
                </a:lnTo>
                <a:lnTo>
                  <a:pt x="3543" y="1470"/>
                </a:lnTo>
                <a:lnTo>
                  <a:pt x="2276" y="2364"/>
                </a:lnTo>
                <a:lnTo>
                  <a:pt x="3559" y="1522"/>
                </a:lnTo>
                <a:lnTo>
                  <a:pt x="3549" y="1486"/>
                </a:lnTo>
                <a:lnTo>
                  <a:pt x="3543" y="1335"/>
                </a:lnTo>
                <a:lnTo>
                  <a:pt x="3538" y="1263"/>
                </a:lnTo>
                <a:lnTo>
                  <a:pt x="3528" y="1185"/>
                </a:lnTo>
                <a:lnTo>
                  <a:pt x="3533" y="1179"/>
                </a:lnTo>
                <a:lnTo>
                  <a:pt x="3538" y="1169"/>
                </a:lnTo>
                <a:lnTo>
                  <a:pt x="3549" y="1247"/>
                </a:lnTo>
                <a:lnTo>
                  <a:pt x="3559" y="1330"/>
                </a:lnTo>
                <a:lnTo>
                  <a:pt x="3564" y="1424"/>
                </a:lnTo>
                <a:lnTo>
                  <a:pt x="3559" y="1522"/>
                </a:lnTo>
                <a:lnTo>
                  <a:pt x="2276" y="2364"/>
                </a:lnTo>
                <a:lnTo>
                  <a:pt x="4328" y="2920"/>
                </a:lnTo>
                <a:lnTo>
                  <a:pt x="4338" y="2920"/>
                </a:lnTo>
                <a:lnTo>
                  <a:pt x="4333" y="2925"/>
                </a:lnTo>
                <a:lnTo>
                  <a:pt x="4328" y="2935"/>
                </a:lnTo>
                <a:lnTo>
                  <a:pt x="4317" y="2925"/>
                </a:lnTo>
                <a:lnTo>
                  <a:pt x="4323" y="2920"/>
                </a:lnTo>
                <a:lnTo>
                  <a:pt x="4328" y="2920"/>
                </a:lnTo>
                <a:lnTo>
                  <a:pt x="2276" y="2364"/>
                </a:lnTo>
                <a:lnTo>
                  <a:pt x="4317" y="2915"/>
                </a:lnTo>
                <a:lnTo>
                  <a:pt x="4323" y="2915"/>
                </a:lnTo>
                <a:lnTo>
                  <a:pt x="4323" y="2920"/>
                </a:lnTo>
                <a:lnTo>
                  <a:pt x="4317" y="2925"/>
                </a:lnTo>
                <a:lnTo>
                  <a:pt x="4312" y="2925"/>
                </a:lnTo>
                <a:lnTo>
                  <a:pt x="4317" y="2915"/>
                </a:lnTo>
                <a:lnTo>
                  <a:pt x="2276" y="2364"/>
                </a:lnTo>
                <a:lnTo>
                  <a:pt x="4323" y="2811"/>
                </a:lnTo>
                <a:lnTo>
                  <a:pt x="4317" y="2816"/>
                </a:lnTo>
                <a:lnTo>
                  <a:pt x="4317" y="2805"/>
                </a:lnTo>
                <a:lnTo>
                  <a:pt x="4317" y="2811"/>
                </a:lnTo>
                <a:lnTo>
                  <a:pt x="4323" y="2811"/>
                </a:lnTo>
                <a:lnTo>
                  <a:pt x="2276" y="2364"/>
                </a:lnTo>
                <a:lnTo>
                  <a:pt x="4338" y="1751"/>
                </a:lnTo>
                <a:lnTo>
                  <a:pt x="4338" y="1756"/>
                </a:lnTo>
                <a:lnTo>
                  <a:pt x="4343" y="1772"/>
                </a:lnTo>
                <a:lnTo>
                  <a:pt x="4338" y="1787"/>
                </a:lnTo>
                <a:lnTo>
                  <a:pt x="4349" y="1777"/>
                </a:lnTo>
                <a:lnTo>
                  <a:pt x="4349" y="1782"/>
                </a:lnTo>
                <a:lnTo>
                  <a:pt x="4333" y="1808"/>
                </a:lnTo>
                <a:lnTo>
                  <a:pt x="4328" y="1834"/>
                </a:lnTo>
                <a:lnTo>
                  <a:pt x="4328" y="1839"/>
                </a:lnTo>
                <a:lnTo>
                  <a:pt x="4323" y="1834"/>
                </a:lnTo>
                <a:lnTo>
                  <a:pt x="4328" y="1808"/>
                </a:lnTo>
                <a:lnTo>
                  <a:pt x="4338" y="1787"/>
                </a:lnTo>
                <a:lnTo>
                  <a:pt x="4317" y="1813"/>
                </a:lnTo>
                <a:lnTo>
                  <a:pt x="4307" y="1834"/>
                </a:lnTo>
                <a:lnTo>
                  <a:pt x="4302" y="1829"/>
                </a:lnTo>
                <a:lnTo>
                  <a:pt x="4297" y="1824"/>
                </a:lnTo>
                <a:lnTo>
                  <a:pt x="4302" y="1813"/>
                </a:lnTo>
                <a:lnTo>
                  <a:pt x="4312" y="1787"/>
                </a:lnTo>
                <a:lnTo>
                  <a:pt x="4338" y="1751"/>
                </a:lnTo>
                <a:lnTo>
                  <a:pt x="2276" y="2364"/>
                </a:lnTo>
                <a:lnTo>
                  <a:pt x="4292" y="1948"/>
                </a:lnTo>
                <a:lnTo>
                  <a:pt x="4286" y="1974"/>
                </a:lnTo>
                <a:lnTo>
                  <a:pt x="4281" y="1969"/>
                </a:lnTo>
                <a:lnTo>
                  <a:pt x="4276" y="1969"/>
                </a:lnTo>
                <a:lnTo>
                  <a:pt x="4281" y="1964"/>
                </a:lnTo>
                <a:lnTo>
                  <a:pt x="4292" y="1948"/>
                </a:lnTo>
                <a:lnTo>
                  <a:pt x="2276" y="2364"/>
                </a:lnTo>
                <a:lnTo>
                  <a:pt x="4037" y="2411"/>
                </a:lnTo>
                <a:lnTo>
                  <a:pt x="4047" y="2405"/>
                </a:lnTo>
                <a:lnTo>
                  <a:pt x="4063" y="2395"/>
                </a:lnTo>
                <a:lnTo>
                  <a:pt x="4073" y="2390"/>
                </a:lnTo>
                <a:lnTo>
                  <a:pt x="4079" y="2400"/>
                </a:lnTo>
                <a:lnTo>
                  <a:pt x="4058" y="2411"/>
                </a:lnTo>
                <a:lnTo>
                  <a:pt x="4047" y="2411"/>
                </a:lnTo>
                <a:lnTo>
                  <a:pt x="4037" y="2411"/>
                </a:lnTo>
                <a:lnTo>
                  <a:pt x="2276" y="2364"/>
                </a:lnTo>
                <a:lnTo>
                  <a:pt x="4032" y="2416"/>
                </a:lnTo>
                <a:lnTo>
                  <a:pt x="4047" y="2426"/>
                </a:lnTo>
                <a:lnTo>
                  <a:pt x="4047" y="2431"/>
                </a:lnTo>
                <a:lnTo>
                  <a:pt x="4037" y="2437"/>
                </a:lnTo>
                <a:lnTo>
                  <a:pt x="4053" y="2437"/>
                </a:lnTo>
                <a:lnTo>
                  <a:pt x="4047" y="2442"/>
                </a:lnTo>
                <a:lnTo>
                  <a:pt x="4037" y="2447"/>
                </a:lnTo>
                <a:lnTo>
                  <a:pt x="4053" y="2457"/>
                </a:lnTo>
                <a:lnTo>
                  <a:pt x="4068" y="2437"/>
                </a:lnTo>
                <a:lnTo>
                  <a:pt x="4073" y="2431"/>
                </a:lnTo>
                <a:lnTo>
                  <a:pt x="4068" y="2426"/>
                </a:lnTo>
                <a:lnTo>
                  <a:pt x="4079" y="2426"/>
                </a:lnTo>
                <a:lnTo>
                  <a:pt x="4079" y="2442"/>
                </a:lnTo>
                <a:lnTo>
                  <a:pt x="4073" y="2457"/>
                </a:lnTo>
                <a:lnTo>
                  <a:pt x="4068" y="2463"/>
                </a:lnTo>
                <a:lnTo>
                  <a:pt x="4073" y="2463"/>
                </a:lnTo>
                <a:lnTo>
                  <a:pt x="4068" y="2468"/>
                </a:lnTo>
                <a:lnTo>
                  <a:pt x="4063" y="2478"/>
                </a:lnTo>
                <a:lnTo>
                  <a:pt x="4063" y="2483"/>
                </a:lnTo>
                <a:lnTo>
                  <a:pt x="4053" y="2504"/>
                </a:lnTo>
                <a:lnTo>
                  <a:pt x="4042" y="2504"/>
                </a:lnTo>
                <a:lnTo>
                  <a:pt x="4032" y="2452"/>
                </a:lnTo>
                <a:lnTo>
                  <a:pt x="4032" y="2431"/>
                </a:lnTo>
                <a:lnTo>
                  <a:pt x="4032" y="2416"/>
                </a:lnTo>
                <a:lnTo>
                  <a:pt x="2276" y="2364"/>
                </a:lnTo>
                <a:lnTo>
                  <a:pt x="3891" y="317"/>
                </a:lnTo>
                <a:lnTo>
                  <a:pt x="3860" y="302"/>
                </a:lnTo>
                <a:lnTo>
                  <a:pt x="3886" y="317"/>
                </a:lnTo>
                <a:lnTo>
                  <a:pt x="3876" y="322"/>
                </a:lnTo>
                <a:lnTo>
                  <a:pt x="3845" y="286"/>
                </a:lnTo>
                <a:lnTo>
                  <a:pt x="3803" y="260"/>
                </a:lnTo>
                <a:lnTo>
                  <a:pt x="3741" y="218"/>
                </a:lnTo>
                <a:lnTo>
                  <a:pt x="3746" y="218"/>
                </a:lnTo>
                <a:lnTo>
                  <a:pt x="3746" y="213"/>
                </a:lnTo>
                <a:lnTo>
                  <a:pt x="3762" y="218"/>
                </a:lnTo>
                <a:lnTo>
                  <a:pt x="3772" y="218"/>
                </a:lnTo>
                <a:lnTo>
                  <a:pt x="3824" y="265"/>
                </a:lnTo>
                <a:lnTo>
                  <a:pt x="3829" y="270"/>
                </a:lnTo>
                <a:lnTo>
                  <a:pt x="3871" y="291"/>
                </a:lnTo>
                <a:lnTo>
                  <a:pt x="3902" y="312"/>
                </a:lnTo>
                <a:lnTo>
                  <a:pt x="3891" y="317"/>
                </a:lnTo>
                <a:lnTo>
                  <a:pt x="2276" y="2364"/>
                </a:lnTo>
                <a:lnTo>
                  <a:pt x="3964" y="353"/>
                </a:lnTo>
                <a:lnTo>
                  <a:pt x="3959" y="353"/>
                </a:lnTo>
                <a:lnTo>
                  <a:pt x="3949" y="359"/>
                </a:lnTo>
                <a:lnTo>
                  <a:pt x="3923" y="353"/>
                </a:lnTo>
                <a:lnTo>
                  <a:pt x="3917" y="348"/>
                </a:lnTo>
                <a:lnTo>
                  <a:pt x="3912" y="343"/>
                </a:lnTo>
                <a:lnTo>
                  <a:pt x="3923" y="338"/>
                </a:lnTo>
                <a:lnTo>
                  <a:pt x="3928" y="338"/>
                </a:lnTo>
                <a:lnTo>
                  <a:pt x="3923" y="333"/>
                </a:lnTo>
                <a:lnTo>
                  <a:pt x="3912" y="333"/>
                </a:lnTo>
                <a:lnTo>
                  <a:pt x="3912" y="327"/>
                </a:lnTo>
                <a:lnTo>
                  <a:pt x="3917" y="322"/>
                </a:lnTo>
                <a:lnTo>
                  <a:pt x="3954" y="343"/>
                </a:lnTo>
                <a:lnTo>
                  <a:pt x="3964" y="353"/>
                </a:lnTo>
                <a:lnTo>
                  <a:pt x="2276" y="2364"/>
                </a:lnTo>
                <a:lnTo>
                  <a:pt x="3990" y="327"/>
                </a:lnTo>
                <a:lnTo>
                  <a:pt x="3964" y="322"/>
                </a:lnTo>
                <a:lnTo>
                  <a:pt x="3959" y="322"/>
                </a:lnTo>
                <a:lnTo>
                  <a:pt x="3964" y="327"/>
                </a:lnTo>
                <a:lnTo>
                  <a:pt x="3980" y="338"/>
                </a:lnTo>
                <a:lnTo>
                  <a:pt x="3980" y="343"/>
                </a:lnTo>
                <a:lnTo>
                  <a:pt x="3907" y="312"/>
                </a:lnTo>
                <a:lnTo>
                  <a:pt x="3845" y="270"/>
                </a:lnTo>
                <a:lnTo>
                  <a:pt x="3850" y="270"/>
                </a:lnTo>
                <a:lnTo>
                  <a:pt x="3855" y="270"/>
                </a:lnTo>
                <a:lnTo>
                  <a:pt x="3855" y="265"/>
                </a:lnTo>
                <a:lnTo>
                  <a:pt x="3850" y="265"/>
                </a:lnTo>
                <a:lnTo>
                  <a:pt x="3845" y="265"/>
                </a:lnTo>
                <a:lnTo>
                  <a:pt x="3840" y="260"/>
                </a:lnTo>
                <a:lnTo>
                  <a:pt x="3840" y="265"/>
                </a:lnTo>
                <a:lnTo>
                  <a:pt x="3829" y="260"/>
                </a:lnTo>
                <a:lnTo>
                  <a:pt x="3808" y="244"/>
                </a:lnTo>
                <a:lnTo>
                  <a:pt x="3788" y="234"/>
                </a:lnTo>
                <a:lnTo>
                  <a:pt x="3772" y="224"/>
                </a:lnTo>
                <a:lnTo>
                  <a:pt x="3788" y="229"/>
                </a:lnTo>
                <a:lnTo>
                  <a:pt x="3798" y="229"/>
                </a:lnTo>
                <a:lnTo>
                  <a:pt x="3798" y="224"/>
                </a:lnTo>
                <a:lnTo>
                  <a:pt x="3819" y="234"/>
                </a:lnTo>
                <a:lnTo>
                  <a:pt x="3798" y="224"/>
                </a:lnTo>
                <a:lnTo>
                  <a:pt x="3803" y="218"/>
                </a:lnTo>
                <a:lnTo>
                  <a:pt x="3803" y="213"/>
                </a:lnTo>
                <a:lnTo>
                  <a:pt x="3798" y="213"/>
                </a:lnTo>
                <a:lnTo>
                  <a:pt x="3788" y="218"/>
                </a:lnTo>
                <a:lnTo>
                  <a:pt x="3782" y="218"/>
                </a:lnTo>
                <a:lnTo>
                  <a:pt x="3793" y="218"/>
                </a:lnTo>
                <a:lnTo>
                  <a:pt x="3782" y="213"/>
                </a:lnTo>
                <a:lnTo>
                  <a:pt x="3772" y="213"/>
                </a:lnTo>
                <a:lnTo>
                  <a:pt x="3767" y="213"/>
                </a:lnTo>
                <a:lnTo>
                  <a:pt x="3762" y="213"/>
                </a:lnTo>
                <a:lnTo>
                  <a:pt x="3767" y="213"/>
                </a:lnTo>
                <a:lnTo>
                  <a:pt x="3756" y="208"/>
                </a:lnTo>
                <a:lnTo>
                  <a:pt x="3751" y="208"/>
                </a:lnTo>
                <a:lnTo>
                  <a:pt x="3741" y="203"/>
                </a:lnTo>
                <a:lnTo>
                  <a:pt x="3720" y="198"/>
                </a:lnTo>
                <a:lnTo>
                  <a:pt x="3730" y="177"/>
                </a:lnTo>
                <a:lnTo>
                  <a:pt x="3725" y="172"/>
                </a:lnTo>
                <a:lnTo>
                  <a:pt x="3720" y="172"/>
                </a:lnTo>
                <a:lnTo>
                  <a:pt x="3720" y="177"/>
                </a:lnTo>
                <a:lnTo>
                  <a:pt x="3715" y="182"/>
                </a:lnTo>
                <a:lnTo>
                  <a:pt x="3699" y="177"/>
                </a:lnTo>
                <a:lnTo>
                  <a:pt x="3689" y="172"/>
                </a:lnTo>
                <a:lnTo>
                  <a:pt x="3704" y="161"/>
                </a:lnTo>
                <a:lnTo>
                  <a:pt x="3730" y="172"/>
                </a:lnTo>
                <a:lnTo>
                  <a:pt x="3710" y="156"/>
                </a:lnTo>
                <a:lnTo>
                  <a:pt x="3725" y="146"/>
                </a:lnTo>
                <a:lnTo>
                  <a:pt x="3814" y="208"/>
                </a:lnTo>
                <a:lnTo>
                  <a:pt x="3814" y="203"/>
                </a:lnTo>
                <a:lnTo>
                  <a:pt x="3793" y="187"/>
                </a:lnTo>
                <a:lnTo>
                  <a:pt x="3767" y="166"/>
                </a:lnTo>
                <a:lnTo>
                  <a:pt x="3741" y="135"/>
                </a:lnTo>
                <a:lnTo>
                  <a:pt x="3741" y="130"/>
                </a:lnTo>
                <a:lnTo>
                  <a:pt x="3741" y="125"/>
                </a:lnTo>
                <a:lnTo>
                  <a:pt x="3741" y="130"/>
                </a:lnTo>
                <a:lnTo>
                  <a:pt x="3736" y="125"/>
                </a:lnTo>
                <a:lnTo>
                  <a:pt x="3736" y="120"/>
                </a:lnTo>
                <a:lnTo>
                  <a:pt x="3736" y="114"/>
                </a:lnTo>
                <a:lnTo>
                  <a:pt x="3730" y="114"/>
                </a:lnTo>
                <a:lnTo>
                  <a:pt x="3730" y="120"/>
                </a:lnTo>
                <a:lnTo>
                  <a:pt x="3730" y="114"/>
                </a:lnTo>
                <a:lnTo>
                  <a:pt x="3710" y="99"/>
                </a:lnTo>
                <a:lnTo>
                  <a:pt x="3710" y="94"/>
                </a:lnTo>
                <a:lnTo>
                  <a:pt x="3715" y="94"/>
                </a:lnTo>
                <a:lnTo>
                  <a:pt x="3710" y="89"/>
                </a:lnTo>
                <a:lnTo>
                  <a:pt x="3704" y="89"/>
                </a:lnTo>
                <a:lnTo>
                  <a:pt x="3694" y="78"/>
                </a:lnTo>
                <a:lnTo>
                  <a:pt x="3689" y="78"/>
                </a:lnTo>
                <a:lnTo>
                  <a:pt x="3694" y="68"/>
                </a:lnTo>
                <a:lnTo>
                  <a:pt x="3741" y="104"/>
                </a:lnTo>
                <a:lnTo>
                  <a:pt x="3834" y="187"/>
                </a:lnTo>
                <a:lnTo>
                  <a:pt x="3876" y="218"/>
                </a:lnTo>
                <a:lnTo>
                  <a:pt x="3923" y="250"/>
                </a:lnTo>
                <a:lnTo>
                  <a:pt x="3975" y="276"/>
                </a:lnTo>
                <a:lnTo>
                  <a:pt x="4021" y="296"/>
                </a:lnTo>
                <a:lnTo>
                  <a:pt x="4006" y="312"/>
                </a:lnTo>
                <a:lnTo>
                  <a:pt x="3990" y="327"/>
                </a:lnTo>
                <a:lnTo>
                  <a:pt x="2276" y="2364"/>
                </a:lnTo>
                <a:lnTo>
                  <a:pt x="4027" y="2556"/>
                </a:lnTo>
                <a:lnTo>
                  <a:pt x="4021" y="2582"/>
                </a:lnTo>
                <a:lnTo>
                  <a:pt x="4021" y="2577"/>
                </a:lnTo>
                <a:lnTo>
                  <a:pt x="4016" y="2567"/>
                </a:lnTo>
                <a:lnTo>
                  <a:pt x="4027" y="2556"/>
                </a:lnTo>
                <a:lnTo>
                  <a:pt x="2276" y="2364"/>
                </a:lnTo>
                <a:lnTo>
                  <a:pt x="4250" y="2857"/>
                </a:lnTo>
                <a:lnTo>
                  <a:pt x="4240" y="2847"/>
                </a:lnTo>
                <a:lnTo>
                  <a:pt x="4240" y="2842"/>
                </a:lnTo>
                <a:lnTo>
                  <a:pt x="4250" y="2826"/>
                </a:lnTo>
                <a:lnTo>
                  <a:pt x="4250" y="2831"/>
                </a:lnTo>
                <a:lnTo>
                  <a:pt x="4255" y="2821"/>
                </a:lnTo>
                <a:lnTo>
                  <a:pt x="4260" y="2826"/>
                </a:lnTo>
                <a:lnTo>
                  <a:pt x="4260" y="2837"/>
                </a:lnTo>
                <a:lnTo>
                  <a:pt x="4250" y="2857"/>
                </a:lnTo>
                <a:lnTo>
                  <a:pt x="2276" y="2364"/>
                </a:lnTo>
                <a:lnTo>
                  <a:pt x="4260" y="2863"/>
                </a:lnTo>
                <a:lnTo>
                  <a:pt x="4266" y="2863"/>
                </a:lnTo>
                <a:lnTo>
                  <a:pt x="4266" y="2868"/>
                </a:lnTo>
                <a:lnTo>
                  <a:pt x="4271" y="2873"/>
                </a:lnTo>
                <a:lnTo>
                  <a:pt x="4266" y="2873"/>
                </a:lnTo>
                <a:lnTo>
                  <a:pt x="4260" y="2863"/>
                </a:lnTo>
                <a:lnTo>
                  <a:pt x="2276" y="2364"/>
                </a:lnTo>
                <a:lnTo>
                  <a:pt x="4271" y="2665"/>
                </a:lnTo>
                <a:lnTo>
                  <a:pt x="4276" y="2665"/>
                </a:lnTo>
                <a:lnTo>
                  <a:pt x="4281" y="2655"/>
                </a:lnTo>
                <a:lnTo>
                  <a:pt x="4281" y="2660"/>
                </a:lnTo>
                <a:lnTo>
                  <a:pt x="4276" y="2665"/>
                </a:lnTo>
                <a:lnTo>
                  <a:pt x="4271" y="2665"/>
                </a:lnTo>
                <a:lnTo>
                  <a:pt x="2276" y="2364"/>
                </a:lnTo>
                <a:lnTo>
                  <a:pt x="4297" y="2915"/>
                </a:lnTo>
                <a:lnTo>
                  <a:pt x="4276" y="2894"/>
                </a:lnTo>
                <a:lnTo>
                  <a:pt x="4281" y="2899"/>
                </a:lnTo>
                <a:lnTo>
                  <a:pt x="4292" y="2889"/>
                </a:lnTo>
                <a:lnTo>
                  <a:pt x="4292" y="2883"/>
                </a:lnTo>
                <a:lnTo>
                  <a:pt x="4276" y="2894"/>
                </a:lnTo>
                <a:lnTo>
                  <a:pt x="4271" y="2878"/>
                </a:lnTo>
                <a:lnTo>
                  <a:pt x="4276" y="2878"/>
                </a:lnTo>
                <a:lnTo>
                  <a:pt x="4281" y="2878"/>
                </a:lnTo>
                <a:lnTo>
                  <a:pt x="4286" y="2873"/>
                </a:lnTo>
                <a:lnTo>
                  <a:pt x="4297" y="2889"/>
                </a:lnTo>
                <a:lnTo>
                  <a:pt x="4297" y="2915"/>
                </a:lnTo>
                <a:lnTo>
                  <a:pt x="2276" y="2364"/>
                </a:lnTo>
                <a:lnTo>
                  <a:pt x="4292" y="2764"/>
                </a:lnTo>
                <a:lnTo>
                  <a:pt x="4286" y="2769"/>
                </a:lnTo>
                <a:lnTo>
                  <a:pt x="4286" y="2764"/>
                </a:lnTo>
                <a:lnTo>
                  <a:pt x="4292" y="2764"/>
                </a:lnTo>
                <a:lnTo>
                  <a:pt x="2276" y="2364"/>
                </a:lnTo>
                <a:lnTo>
                  <a:pt x="4234" y="2509"/>
                </a:lnTo>
                <a:lnTo>
                  <a:pt x="4271" y="2515"/>
                </a:lnTo>
                <a:lnTo>
                  <a:pt x="4292" y="2515"/>
                </a:lnTo>
                <a:lnTo>
                  <a:pt x="4302" y="2515"/>
                </a:lnTo>
                <a:lnTo>
                  <a:pt x="4307" y="2520"/>
                </a:lnTo>
                <a:lnTo>
                  <a:pt x="4323" y="2520"/>
                </a:lnTo>
                <a:lnTo>
                  <a:pt x="4323" y="2535"/>
                </a:lnTo>
                <a:lnTo>
                  <a:pt x="4307" y="2535"/>
                </a:lnTo>
                <a:lnTo>
                  <a:pt x="4286" y="2535"/>
                </a:lnTo>
                <a:lnTo>
                  <a:pt x="4250" y="2535"/>
                </a:lnTo>
                <a:lnTo>
                  <a:pt x="4245" y="2541"/>
                </a:lnTo>
                <a:lnTo>
                  <a:pt x="4240" y="2541"/>
                </a:lnTo>
                <a:lnTo>
                  <a:pt x="4245" y="2530"/>
                </a:lnTo>
                <a:lnTo>
                  <a:pt x="4234" y="2530"/>
                </a:lnTo>
                <a:lnTo>
                  <a:pt x="4234" y="2525"/>
                </a:lnTo>
                <a:lnTo>
                  <a:pt x="4307" y="2520"/>
                </a:lnTo>
                <a:lnTo>
                  <a:pt x="4234" y="2520"/>
                </a:lnTo>
                <a:lnTo>
                  <a:pt x="4234" y="2509"/>
                </a:lnTo>
                <a:lnTo>
                  <a:pt x="2276" y="2364"/>
                </a:lnTo>
                <a:lnTo>
                  <a:pt x="4240" y="2582"/>
                </a:lnTo>
                <a:lnTo>
                  <a:pt x="4250" y="2587"/>
                </a:lnTo>
                <a:lnTo>
                  <a:pt x="4255" y="2593"/>
                </a:lnTo>
                <a:lnTo>
                  <a:pt x="4250" y="2587"/>
                </a:lnTo>
                <a:lnTo>
                  <a:pt x="4240" y="2587"/>
                </a:lnTo>
                <a:lnTo>
                  <a:pt x="4240" y="2582"/>
                </a:lnTo>
                <a:lnTo>
                  <a:pt x="2276" y="2364"/>
                </a:lnTo>
                <a:lnTo>
                  <a:pt x="4234" y="2582"/>
                </a:lnTo>
                <a:lnTo>
                  <a:pt x="4234" y="2587"/>
                </a:lnTo>
                <a:lnTo>
                  <a:pt x="4229" y="2587"/>
                </a:lnTo>
                <a:lnTo>
                  <a:pt x="4234" y="2582"/>
                </a:lnTo>
                <a:lnTo>
                  <a:pt x="2276" y="2364"/>
                </a:lnTo>
                <a:lnTo>
                  <a:pt x="4214" y="2374"/>
                </a:lnTo>
                <a:lnTo>
                  <a:pt x="4214" y="2380"/>
                </a:lnTo>
                <a:lnTo>
                  <a:pt x="4214" y="2385"/>
                </a:lnTo>
                <a:lnTo>
                  <a:pt x="4214" y="2380"/>
                </a:lnTo>
                <a:lnTo>
                  <a:pt x="4208" y="2380"/>
                </a:lnTo>
                <a:lnTo>
                  <a:pt x="4214" y="2374"/>
                </a:lnTo>
                <a:lnTo>
                  <a:pt x="2276" y="2364"/>
                </a:lnTo>
                <a:lnTo>
                  <a:pt x="4156" y="2639"/>
                </a:lnTo>
                <a:lnTo>
                  <a:pt x="4162" y="2644"/>
                </a:lnTo>
                <a:lnTo>
                  <a:pt x="4177" y="2650"/>
                </a:lnTo>
                <a:lnTo>
                  <a:pt x="4188" y="2655"/>
                </a:lnTo>
                <a:lnTo>
                  <a:pt x="4188" y="2650"/>
                </a:lnTo>
                <a:lnTo>
                  <a:pt x="4182" y="2634"/>
                </a:lnTo>
                <a:lnTo>
                  <a:pt x="4193" y="2613"/>
                </a:lnTo>
                <a:lnTo>
                  <a:pt x="4203" y="2603"/>
                </a:lnTo>
                <a:lnTo>
                  <a:pt x="4219" y="2598"/>
                </a:lnTo>
                <a:lnTo>
                  <a:pt x="4224" y="2608"/>
                </a:lnTo>
                <a:lnTo>
                  <a:pt x="4224" y="2618"/>
                </a:lnTo>
                <a:lnTo>
                  <a:pt x="4224" y="2624"/>
                </a:lnTo>
                <a:lnTo>
                  <a:pt x="4229" y="2629"/>
                </a:lnTo>
                <a:lnTo>
                  <a:pt x="4240" y="2629"/>
                </a:lnTo>
                <a:lnTo>
                  <a:pt x="4245" y="2618"/>
                </a:lnTo>
                <a:lnTo>
                  <a:pt x="4250" y="2608"/>
                </a:lnTo>
                <a:lnTo>
                  <a:pt x="4250" y="2603"/>
                </a:lnTo>
                <a:lnTo>
                  <a:pt x="4250" y="2598"/>
                </a:lnTo>
                <a:lnTo>
                  <a:pt x="4250" y="2603"/>
                </a:lnTo>
                <a:lnTo>
                  <a:pt x="4266" y="2582"/>
                </a:lnTo>
                <a:lnTo>
                  <a:pt x="4271" y="2567"/>
                </a:lnTo>
                <a:lnTo>
                  <a:pt x="4271" y="2561"/>
                </a:lnTo>
                <a:lnTo>
                  <a:pt x="4266" y="2561"/>
                </a:lnTo>
                <a:lnTo>
                  <a:pt x="4260" y="2567"/>
                </a:lnTo>
                <a:lnTo>
                  <a:pt x="4250" y="2572"/>
                </a:lnTo>
                <a:lnTo>
                  <a:pt x="4250" y="2567"/>
                </a:lnTo>
                <a:lnTo>
                  <a:pt x="4250" y="2556"/>
                </a:lnTo>
                <a:lnTo>
                  <a:pt x="4245" y="2561"/>
                </a:lnTo>
                <a:lnTo>
                  <a:pt x="4245" y="2551"/>
                </a:lnTo>
                <a:lnTo>
                  <a:pt x="4323" y="2546"/>
                </a:lnTo>
                <a:lnTo>
                  <a:pt x="4312" y="2598"/>
                </a:lnTo>
                <a:lnTo>
                  <a:pt x="4292" y="2644"/>
                </a:lnTo>
                <a:lnTo>
                  <a:pt x="4281" y="2650"/>
                </a:lnTo>
                <a:lnTo>
                  <a:pt x="4286" y="2639"/>
                </a:lnTo>
                <a:lnTo>
                  <a:pt x="4286" y="2634"/>
                </a:lnTo>
                <a:lnTo>
                  <a:pt x="4286" y="2618"/>
                </a:lnTo>
                <a:lnTo>
                  <a:pt x="4281" y="2608"/>
                </a:lnTo>
                <a:lnTo>
                  <a:pt x="4271" y="2608"/>
                </a:lnTo>
                <a:lnTo>
                  <a:pt x="4271" y="2624"/>
                </a:lnTo>
                <a:lnTo>
                  <a:pt x="4276" y="2639"/>
                </a:lnTo>
                <a:lnTo>
                  <a:pt x="4276" y="2650"/>
                </a:lnTo>
                <a:lnTo>
                  <a:pt x="4271" y="2660"/>
                </a:lnTo>
                <a:lnTo>
                  <a:pt x="4260" y="2665"/>
                </a:lnTo>
                <a:lnTo>
                  <a:pt x="4219" y="2650"/>
                </a:lnTo>
                <a:lnTo>
                  <a:pt x="4214" y="2650"/>
                </a:lnTo>
                <a:lnTo>
                  <a:pt x="4208" y="2655"/>
                </a:lnTo>
                <a:lnTo>
                  <a:pt x="4214" y="2665"/>
                </a:lnTo>
                <a:lnTo>
                  <a:pt x="4219" y="2676"/>
                </a:lnTo>
                <a:lnTo>
                  <a:pt x="4219" y="2686"/>
                </a:lnTo>
                <a:lnTo>
                  <a:pt x="4219" y="2696"/>
                </a:lnTo>
                <a:lnTo>
                  <a:pt x="4208" y="2717"/>
                </a:lnTo>
                <a:lnTo>
                  <a:pt x="4203" y="2722"/>
                </a:lnTo>
                <a:lnTo>
                  <a:pt x="4203" y="2717"/>
                </a:lnTo>
                <a:lnTo>
                  <a:pt x="4198" y="2696"/>
                </a:lnTo>
                <a:lnTo>
                  <a:pt x="4193" y="2691"/>
                </a:lnTo>
                <a:lnTo>
                  <a:pt x="4188" y="2696"/>
                </a:lnTo>
                <a:lnTo>
                  <a:pt x="4177" y="2712"/>
                </a:lnTo>
                <a:lnTo>
                  <a:pt x="4177" y="2733"/>
                </a:lnTo>
                <a:lnTo>
                  <a:pt x="4172" y="2759"/>
                </a:lnTo>
                <a:lnTo>
                  <a:pt x="4172" y="2764"/>
                </a:lnTo>
                <a:lnTo>
                  <a:pt x="4177" y="2769"/>
                </a:lnTo>
                <a:lnTo>
                  <a:pt x="4182" y="2780"/>
                </a:lnTo>
                <a:lnTo>
                  <a:pt x="4172" y="2785"/>
                </a:lnTo>
                <a:lnTo>
                  <a:pt x="4162" y="2785"/>
                </a:lnTo>
                <a:lnTo>
                  <a:pt x="4151" y="2785"/>
                </a:lnTo>
                <a:lnTo>
                  <a:pt x="4141" y="2780"/>
                </a:lnTo>
                <a:lnTo>
                  <a:pt x="4130" y="2769"/>
                </a:lnTo>
                <a:lnTo>
                  <a:pt x="4125" y="2774"/>
                </a:lnTo>
                <a:lnTo>
                  <a:pt x="4115" y="2785"/>
                </a:lnTo>
                <a:lnTo>
                  <a:pt x="4104" y="2805"/>
                </a:lnTo>
                <a:lnTo>
                  <a:pt x="4089" y="2826"/>
                </a:lnTo>
                <a:lnTo>
                  <a:pt x="4068" y="2831"/>
                </a:lnTo>
                <a:lnTo>
                  <a:pt x="4058" y="2831"/>
                </a:lnTo>
                <a:lnTo>
                  <a:pt x="4058" y="2826"/>
                </a:lnTo>
                <a:lnTo>
                  <a:pt x="4063" y="2821"/>
                </a:lnTo>
                <a:lnTo>
                  <a:pt x="4073" y="2805"/>
                </a:lnTo>
                <a:lnTo>
                  <a:pt x="4073" y="2790"/>
                </a:lnTo>
                <a:lnTo>
                  <a:pt x="4063" y="2795"/>
                </a:lnTo>
                <a:lnTo>
                  <a:pt x="4053" y="2795"/>
                </a:lnTo>
                <a:lnTo>
                  <a:pt x="4042" y="2790"/>
                </a:lnTo>
                <a:lnTo>
                  <a:pt x="4037" y="2785"/>
                </a:lnTo>
                <a:lnTo>
                  <a:pt x="4037" y="2774"/>
                </a:lnTo>
                <a:lnTo>
                  <a:pt x="4047" y="2764"/>
                </a:lnTo>
                <a:lnTo>
                  <a:pt x="4063" y="2759"/>
                </a:lnTo>
                <a:lnTo>
                  <a:pt x="4099" y="2759"/>
                </a:lnTo>
                <a:lnTo>
                  <a:pt x="4110" y="2759"/>
                </a:lnTo>
                <a:lnTo>
                  <a:pt x="4115" y="2743"/>
                </a:lnTo>
                <a:lnTo>
                  <a:pt x="4110" y="2722"/>
                </a:lnTo>
                <a:lnTo>
                  <a:pt x="4115" y="2702"/>
                </a:lnTo>
                <a:lnTo>
                  <a:pt x="4120" y="2691"/>
                </a:lnTo>
                <a:lnTo>
                  <a:pt x="4115" y="2691"/>
                </a:lnTo>
                <a:lnTo>
                  <a:pt x="4089" y="2722"/>
                </a:lnTo>
                <a:lnTo>
                  <a:pt x="4079" y="2728"/>
                </a:lnTo>
                <a:lnTo>
                  <a:pt x="4073" y="2722"/>
                </a:lnTo>
                <a:lnTo>
                  <a:pt x="4068" y="2722"/>
                </a:lnTo>
                <a:lnTo>
                  <a:pt x="4058" y="2717"/>
                </a:lnTo>
                <a:lnTo>
                  <a:pt x="4063" y="2712"/>
                </a:lnTo>
                <a:lnTo>
                  <a:pt x="4089" y="2696"/>
                </a:lnTo>
                <a:lnTo>
                  <a:pt x="4099" y="2686"/>
                </a:lnTo>
                <a:lnTo>
                  <a:pt x="4099" y="2691"/>
                </a:lnTo>
                <a:lnTo>
                  <a:pt x="4104" y="2691"/>
                </a:lnTo>
                <a:lnTo>
                  <a:pt x="4115" y="2691"/>
                </a:lnTo>
                <a:lnTo>
                  <a:pt x="4141" y="2676"/>
                </a:lnTo>
                <a:lnTo>
                  <a:pt x="4156" y="2665"/>
                </a:lnTo>
                <a:lnTo>
                  <a:pt x="4151" y="2665"/>
                </a:lnTo>
                <a:lnTo>
                  <a:pt x="4063" y="2696"/>
                </a:lnTo>
                <a:lnTo>
                  <a:pt x="4027" y="2707"/>
                </a:lnTo>
                <a:lnTo>
                  <a:pt x="4042" y="2702"/>
                </a:lnTo>
                <a:lnTo>
                  <a:pt x="4047" y="2696"/>
                </a:lnTo>
                <a:lnTo>
                  <a:pt x="4037" y="2696"/>
                </a:lnTo>
                <a:lnTo>
                  <a:pt x="4042" y="2696"/>
                </a:lnTo>
                <a:lnTo>
                  <a:pt x="4068" y="2686"/>
                </a:lnTo>
                <a:lnTo>
                  <a:pt x="4125" y="2665"/>
                </a:lnTo>
                <a:lnTo>
                  <a:pt x="4130" y="2660"/>
                </a:lnTo>
                <a:lnTo>
                  <a:pt x="4136" y="2655"/>
                </a:lnTo>
                <a:lnTo>
                  <a:pt x="4141" y="2639"/>
                </a:lnTo>
                <a:lnTo>
                  <a:pt x="4151" y="2634"/>
                </a:lnTo>
                <a:lnTo>
                  <a:pt x="4151" y="2639"/>
                </a:lnTo>
                <a:lnTo>
                  <a:pt x="4156" y="2639"/>
                </a:lnTo>
                <a:lnTo>
                  <a:pt x="2276" y="2364"/>
                </a:lnTo>
                <a:lnTo>
                  <a:pt x="4146" y="2447"/>
                </a:lnTo>
                <a:lnTo>
                  <a:pt x="4151" y="2447"/>
                </a:lnTo>
                <a:lnTo>
                  <a:pt x="4141" y="2457"/>
                </a:lnTo>
                <a:lnTo>
                  <a:pt x="4146" y="2447"/>
                </a:lnTo>
                <a:lnTo>
                  <a:pt x="2276" y="2364"/>
                </a:lnTo>
                <a:lnTo>
                  <a:pt x="4125" y="2494"/>
                </a:lnTo>
                <a:lnTo>
                  <a:pt x="4130" y="2483"/>
                </a:lnTo>
                <a:lnTo>
                  <a:pt x="4125" y="2483"/>
                </a:lnTo>
                <a:lnTo>
                  <a:pt x="4130" y="2478"/>
                </a:lnTo>
                <a:lnTo>
                  <a:pt x="4136" y="2463"/>
                </a:lnTo>
                <a:lnTo>
                  <a:pt x="4136" y="2473"/>
                </a:lnTo>
                <a:lnTo>
                  <a:pt x="4141" y="2478"/>
                </a:lnTo>
                <a:lnTo>
                  <a:pt x="4146" y="2483"/>
                </a:lnTo>
                <a:lnTo>
                  <a:pt x="4141" y="2494"/>
                </a:lnTo>
                <a:lnTo>
                  <a:pt x="4120" y="2504"/>
                </a:lnTo>
                <a:lnTo>
                  <a:pt x="4125" y="2494"/>
                </a:lnTo>
                <a:lnTo>
                  <a:pt x="2276" y="2364"/>
                </a:lnTo>
                <a:lnTo>
                  <a:pt x="4125" y="2546"/>
                </a:lnTo>
                <a:lnTo>
                  <a:pt x="4125" y="2541"/>
                </a:lnTo>
                <a:lnTo>
                  <a:pt x="4136" y="2541"/>
                </a:lnTo>
                <a:lnTo>
                  <a:pt x="4146" y="2541"/>
                </a:lnTo>
                <a:lnTo>
                  <a:pt x="4151" y="2541"/>
                </a:lnTo>
                <a:lnTo>
                  <a:pt x="4136" y="2551"/>
                </a:lnTo>
                <a:lnTo>
                  <a:pt x="4125" y="2561"/>
                </a:lnTo>
                <a:lnTo>
                  <a:pt x="4115" y="2572"/>
                </a:lnTo>
                <a:lnTo>
                  <a:pt x="4104" y="2582"/>
                </a:lnTo>
                <a:lnTo>
                  <a:pt x="4099" y="2598"/>
                </a:lnTo>
                <a:lnTo>
                  <a:pt x="4058" y="2603"/>
                </a:lnTo>
                <a:lnTo>
                  <a:pt x="4063" y="2598"/>
                </a:lnTo>
                <a:lnTo>
                  <a:pt x="4063" y="2593"/>
                </a:lnTo>
                <a:lnTo>
                  <a:pt x="4047" y="2603"/>
                </a:lnTo>
                <a:lnTo>
                  <a:pt x="4037" y="2603"/>
                </a:lnTo>
                <a:lnTo>
                  <a:pt x="4037" y="2598"/>
                </a:lnTo>
                <a:lnTo>
                  <a:pt x="4037" y="2593"/>
                </a:lnTo>
                <a:lnTo>
                  <a:pt x="4047" y="2567"/>
                </a:lnTo>
                <a:lnTo>
                  <a:pt x="4032" y="2587"/>
                </a:lnTo>
                <a:lnTo>
                  <a:pt x="4032" y="2556"/>
                </a:lnTo>
                <a:lnTo>
                  <a:pt x="4027" y="2551"/>
                </a:lnTo>
                <a:lnTo>
                  <a:pt x="4037" y="2541"/>
                </a:lnTo>
                <a:lnTo>
                  <a:pt x="4047" y="2541"/>
                </a:lnTo>
                <a:lnTo>
                  <a:pt x="4063" y="2561"/>
                </a:lnTo>
                <a:lnTo>
                  <a:pt x="4089" y="2577"/>
                </a:lnTo>
                <a:lnTo>
                  <a:pt x="4104" y="2582"/>
                </a:lnTo>
                <a:lnTo>
                  <a:pt x="4115" y="2572"/>
                </a:lnTo>
                <a:lnTo>
                  <a:pt x="4125" y="2546"/>
                </a:lnTo>
                <a:lnTo>
                  <a:pt x="2276" y="2364"/>
                </a:lnTo>
                <a:lnTo>
                  <a:pt x="83" y="1237"/>
                </a:lnTo>
                <a:lnTo>
                  <a:pt x="89" y="1237"/>
                </a:lnTo>
                <a:lnTo>
                  <a:pt x="89" y="1231"/>
                </a:lnTo>
                <a:lnTo>
                  <a:pt x="83" y="1231"/>
                </a:lnTo>
                <a:lnTo>
                  <a:pt x="78" y="1237"/>
                </a:lnTo>
                <a:lnTo>
                  <a:pt x="83" y="1237"/>
                </a:lnTo>
                <a:lnTo>
                  <a:pt x="2276" y="2364"/>
                </a:lnTo>
                <a:lnTo>
                  <a:pt x="135" y="1299"/>
                </a:lnTo>
                <a:lnTo>
                  <a:pt x="140" y="1299"/>
                </a:lnTo>
                <a:lnTo>
                  <a:pt x="140" y="1294"/>
                </a:lnTo>
                <a:lnTo>
                  <a:pt x="135" y="1294"/>
                </a:lnTo>
                <a:lnTo>
                  <a:pt x="135" y="1299"/>
                </a:lnTo>
                <a:lnTo>
                  <a:pt x="130" y="1299"/>
                </a:lnTo>
                <a:lnTo>
                  <a:pt x="135" y="1299"/>
                </a:lnTo>
                <a:lnTo>
                  <a:pt x="2276" y="2364"/>
                </a:lnTo>
                <a:lnTo>
                  <a:pt x="26" y="1263"/>
                </a:lnTo>
                <a:lnTo>
                  <a:pt x="31" y="1257"/>
                </a:lnTo>
                <a:lnTo>
                  <a:pt x="26" y="1257"/>
                </a:lnTo>
                <a:lnTo>
                  <a:pt x="26" y="1263"/>
                </a:lnTo>
                <a:lnTo>
                  <a:pt x="2276" y="2364"/>
                </a:lnTo>
                <a:lnTo>
                  <a:pt x="140" y="1299"/>
                </a:lnTo>
                <a:lnTo>
                  <a:pt x="140" y="1304"/>
                </a:lnTo>
                <a:lnTo>
                  <a:pt x="146" y="1304"/>
                </a:lnTo>
                <a:lnTo>
                  <a:pt x="146" y="1299"/>
                </a:lnTo>
                <a:lnTo>
                  <a:pt x="146" y="1294"/>
                </a:lnTo>
                <a:lnTo>
                  <a:pt x="140" y="1294"/>
                </a:lnTo>
                <a:lnTo>
                  <a:pt x="140" y="1299"/>
                </a:lnTo>
                <a:lnTo>
                  <a:pt x="2276" y="2364"/>
                </a:lnTo>
                <a:lnTo>
                  <a:pt x="99" y="1263"/>
                </a:lnTo>
                <a:lnTo>
                  <a:pt x="109" y="1263"/>
                </a:lnTo>
                <a:lnTo>
                  <a:pt x="109" y="1257"/>
                </a:lnTo>
                <a:lnTo>
                  <a:pt x="99" y="1263"/>
                </a:lnTo>
                <a:lnTo>
                  <a:pt x="2276" y="2364"/>
                </a:lnTo>
                <a:lnTo>
                  <a:pt x="11" y="1013"/>
                </a:lnTo>
                <a:lnTo>
                  <a:pt x="5" y="1018"/>
                </a:lnTo>
                <a:lnTo>
                  <a:pt x="0" y="1018"/>
                </a:lnTo>
                <a:lnTo>
                  <a:pt x="5" y="1018"/>
                </a:lnTo>
                <a:lnTo>
                  <a:pt x="11" y="1013"/>
                </a:lnTo>
                <a:lnTo>
                  <a:pt x="2276" y="2364"/>
                </a:lnTo>
                <a:lnTo>
                  <a:pt x="0" y="915"/>
                </a:lnTo>
                <a:lnTo>
                  <a:pt x="0" y="920"/>
                </a:lnTo>
                <a:lnTo>
                  <a:pt x="89" y="816"/>
                </a:lnTo>
                <a:lnTo>
                  <a:pt x="130" y="769"/>
                </a:lnTo>
                <a:lnTo>
                  <a:pt x="0" y="915"/>
                </a:lnTo>
                <a:lnTo>
                  <a:pt x="2276" y="2364"/>
                </a:lnTo>
                <a:lnTo>
                  <a:pt x="83" y="774"/>
                </a:lnTo>
                <a:lnTo>
                  <a:pt x="94" y="774"/>
                </a:lnTo>
                <a:lnTo>
                  <a:pt x="99" y="769"/>
                </a:lnTo>
                <a:lnTo>
                  <a:pt x="89" y="769"/>
                </a:lnTo>
                <a:lnTo>
                  <a:pt x="83" y="774"/>
                </a:lnTo>
                <a:lnTo>
                  <a:pt x="83" y="774"/>
                </a:lnTo>
                <a:lnTo>
                  <a:pt x="2276" y="2364"/>
                </a:lnTo>
                <a:lnTo>
                  <a:pt x="125" y="764"/>
                </a:lnTo>
                <a:lnTo>
                  <a:pt x="120" y="764"/>
                </a:lnTo>
                <a:lnTo>
                  <a:pt x="114" y="769"/>
                </a:lnTo>
                <a:lnTo>
                  <a:pt x="120" y="769"/>
                </a:lnTo>
                <a:lnTo>
                  <a:pt x="125" y="764"/>
                </a:lnTo>
                <a:lnTo>
                  <a:pt x="2276" y="2364"/>
                </a:lnTo>
                <a:lnTo>
                  <a:pt x="5" y="411"/>
                </a:lnTo>
                <a:lnTo>
                  <a:pt x="11" y="416"/>
                </a:lnTo>
                <a:lnTo>
                  <a:pt x="11" y="421"/>
                </a:lnTo>
                <a:lnTo>
                  <a:pt x="11" y="405"/>
                </a:lnTo>
                <a:lnTo>
                  <a:pt x="11" y="411"/>
                </a:lnTo>
                <a:lnTo>
                  <a:pt x="11" y="416"/>
                </a:lnTo>
                <a:lnTo>
                  <a:pt x="11" y="405"/>
                </a:lnTo>
                <a:lnTo>
                  <a:pt x="11" y="395"/>
                </a:lnTo>
                <a:lnTo>
                  <a:pt x="11" y="400"/>
                </a:lnTo>
                <a:lnTo>
                  <a:pt x="11" y="395"/>
                </a:lnTo>
                <a:lnTo>
                  <a:pt x="11" y="385"/>
                </a:lnTo>
                <a:lnTo>
                  <a:pt x="5" y="385"/>
                </a:lnTo>
                <a:lnTo>
                  <a:pt x="5" y="379"/>
                </a:lnTo>
                <a:lnTo>
                  <a:pt x="0" y="369"/>
                </a:lnTo>
                <a:lnTo>
                  <a:pt x="0" y="374"/>
                </a:lnTo>
                <a:lnTo>
                  <a:pt x="0" y="400"/>
                </a:lnTo>
                <a:lnTo>
                  <a:pt x="0" y="405"/>
                </a:lnTo>
                <a:lnTo>
                  <a:pt x="0" y="411"/>
                </a:lnTo>
                <a:lnTo>
                  <a:pt x="5" y="411"/>
                </a:lnTo>
                <a:lnTo>
                  <a:pt x="2276" y="2364"/>
                </a:lnTo>
                <a:lnTo>
                  <a:pt x="3065" y="977"/>
                </a:lnTo>
                <a:lnTo>
                  <a:pt x="3071" y="972"/>
                </a:lnTo>
                <a:lnTo>
                  <a:pt x="3071" y="961"/>
                </a:lnTo>
                <a:lnTo>
                  <a:pt x="3065" y="972"/>
                </a:lnTo>
                <a:lnTo>
                  <a:pt x="3065" y="977"/>
                </a:lnTo>
                <a:lnTo>
                  <a:pt x="2276" y="2364"/>
                </a:lnTo>
                <a:lnTo>
                  <a:pt x="229" y="1138"/>
                </a:lnTo>
                <a:lnTo>
                  <a:pt x="234" y="1138"/>
                </a:lnTo>
                <a:lnTo>
                  <a:pt x="234" y="1133"/>
                </a:lnTo>
                <a:lnTo>
                  <a:pt x="224" y="1138"/>
                </a:lnTo>
                <a:lnTo>
                  <a:pt x="229" y="1138"/>
                </a:lnTo>
                <a:lnTo>
                  <a:pt x="2276" y="2364"/>
                </a:lnTo>
                <a:lnTo>
                  <a:pt x="146" y="1330"/>
                </a:lnTo>
                <a:lnTo>
                  <a:pt x="265" y="1247"/>
                </a:lnTo>
                <a:lnTo>
                  <a:pt x="270" y="1247"/>
                </a:lnTo>
                <a:lnTo>
                  <a:pt x="276" y="1242"/>
                </a:lnTo>
                <a:lnTo>
                  <a:pt x="348" y="1190"/>
                </a:lnTo>
                <a:lnTo>
                  <a:pt x="353" y="1190"/>
                </a:lnTo>
                <a:lnTo>
                  <a:pt x="348" y="1190"/>
                </a:lnTo>
                <a:lnTo>
                  <a:pt x="353" y="1190"/>
                </a:lnTo>
                <a:lnTo>
                  <a:pt x="359" y="1185"/>
                </a:lnTo>
                <a:lnTo>
                  <a:pt x="442" y="1122"/>
                </a:lnTo>
                <a:lnTo>
                  <a:pt x="437" y="1122"/>
                </a:lnTo>
                <a:lnTo>
                  <a:pt x="437" y="1128"/>
                </a:lnTo>
                <a:lnTo>
                  <a:pt x="442" y="1122"/>
                </a:lnTo>
                <a:lnTo>
                  <a:pt x="447" y="1117"/>
                </a:lnTo>
                <a:lnTo>
                  <a:pt x="515" y="1096"/>
                </a:lnTo>
                <a:lnTo>
                  <a:pt x="515" y="1102"/>
                </a:lnTo>
                <a:lnTo>
                  <a:pt x="520" y="1096"/>
                </a:lnTo>
                <a:lnTo>
                  <a:pt x="525" y="1096"/>
                </a:lnTo>
                <a:lnTo>
                  <a:pt x="541" y="1091"/>
                </a:lnTo>
                <a:lnTo>
                  <a:pt x="546" y="1091"/>
                </a:lnTo>
                <a:lnTo>
                  <a:pt x="546" y="1096"/>
                </a:lnTo>
                <a:lnTo>
                  <a:pt x="504" y="1128"/>
                </a:lnTo>
                <a:lnTo>
                  <a:pt x="499" y="1133"/>
                </a:lnTo>
                <a:lnTo>
                  <a:pt x="478" y="1159"/>
                </a:lnTo>
                <a:lnTo>
                  <a:pt x="468" y="1174"/>
                </a:lnTo>
                <a:lnTo>
                  <a:pt x="489" y="1159"/>
                </a:lnTo>
                <a:lnTo>
                  <a:pt x="520" y="1133"/>
                </a:lnTo>
                <a:lnTo>
                  <a:pt x="525" y="1128"/>
                </a:lnTo>
                <a:lnTo>
                  <a:pt x="525" y="1133"/>
                </a:lnTo>
                <a:lnTo>
                  <a:pt x="468" y="1211"/>
                </a:lnTo>
                <a:lnTo>
                  <a:pt x="468" y="1216"/>
                </a:lnTo>
                <a:lnTo>
                  <a:pt x="463" y="1216"/>
                </a:lnTo>
                <a:lnTo>
                  <a:pt x="457" y="1221"/>
                </a:lnTo>
                <a:lnTo>
                  <a:pt x="421" y="1268"/>
                </a:lnTo>
                <a:lnTo>
                  <a:pt x="442" y="1257"/>
                </a:lnTo>
                <a:lnTo>
                  <a:pt x="509" y="1216"/>
                </a:lnTo>
                <a:lnTo>
                  <a:pt x="515" y="1216"/>
                </a:lnTo>
                <a:lnTo>
                  <a:pt x="520" y="1216"/>
                </a:lnTo>
                <a:lnTo>
                  <a:pt x="525" y="1211"/>
                </a:lnTo>
                <a:lnTo>
                  <a:pt x="530" y="1211"/>
                </a:lnTo>
                <a:lnTo>
                  <a:pt x="530" y="1205"/>
                </a:lnTo>
                <a:lnTo>
                  <a:pt x="530" y="1200"/>
                </a:lnTo>
                <a:lnTo>
                  <a:pt x="535" y="1205"/>
                </a:lnTo>
                <a:lnTo>
                  <a:pt x="530" y="1200"/>
                </a:lnTo>
                <a:lnTo>
                  <a:pt x="535" y="1200"/>
                </a:lnTo>
                <a:lnTo>
                  <a:pt x="535" y="1195"/>
                </a:lnTo>
                <a:lnTo>
                  <a:pt x="535" y="1185"/>
                </a:lnTo>
                <a:lnTo>
                  <a:pt x="525" y="1190"/>
                </a:lnTo>
                <a:lnTo>
                  <a:pt x="520" y="1190"/>
                </a:lnTo>
                <a:lnTo>
                  <a:pt x="515" y="1190"/>
                </a:lnTo>
                <a:lnTo>
                  <a:pt x="509" y="1190"/>
                </a:lnTo>
                <a:lnTo>
                  <a:pt x="504" y="1190"/>
                </a:lnTo>
                <a:lnTo>
                  <a:pt x="504" y="1195"/>
                </a:lnTo>
                <a:lnTo>
                  <a:pt x="520" y="1164"/>
                </a:lnTo>
                <a:lnTo>
                  <a:pt x="541" y="1133"/>
                </a:lnTo>
                <a:lnTo>
                  <a:pt x="546" y="1128"/>
                </a:lnTo>
                <a:lnTo>
                  <a:pt x="556" y="1133"/>
                </a:lnTo>
                <a:lnTo>
                  <a:pt x="551" y="1138"/>
                </a:lnTo>
                <a:lnTo>
                  <a:pt x="556" y="1138"/>
                </a:lnTo>
                <a:lnTo>
                  <a:pt x="561" y="1138"/>
                </a:lnTo>
                <a:lnTo>
                  <a:pt x="577" y="1138"/>
                </a:lnTo>
                <a:lnTo>
                  <a:pt x="582" y="1138"/>
                </a:lnTo>
                <a:lnTo>
                  <a:pt x="598" y="1133"/>
                </a:lnTo>
                <a:lnTo>
                  <a:pt x="613" y="1128"/>
                </a:lnTo>
                <a:lnTo>
                  <a:pt x="624" y="1112"/>
                </a:lnTo>
                <a:lnTo>
                  <a:pt x="702" y="1081"/>
                </a:lnTo>
                <a:lnTo>
                  <a:pt x="743" y="1055"/>
                </a:lnTo>
                <a:lnTo>
                  <a:pt x="759" y="1039"/>
                </a:lnTo>
                <a:lnTo>
                  <a:pt x="774" y="1018"/>
                </a:lnTo>
                <a:lnTo>
                  <a:pt x="779" y="987"/>
                </a:lnTo>
                <a:lnTo>
                  <a:pt x="785" y="946"/>
                </a:lnTo>
                <a:lnTo>
                  <a:pt x="790" y="946"/>
                </a:lnTo>
                <a:lnTo>
                  <a:pt x="790" y="940"/>
                </a:lnTo>
                <a:lnTo>
                  <a:pt x="795" y="940"/>
                </a:lnTo>
                <a:lnTo>
                  <a:pt x="795" y="935"/>
                </a:lnTo>
                <a:lnTo>
                  <a:pt x="800" y="935"/>
                </a:lnTo>
                <a:lnTo>
                  <a:pt x="800" y="925"/>
                </a:lnTo>
                <a:lnTo>
                  <a:pt x="795" y="920"/>
                </a:lnTo>
                <a:lnTo>
                  <a:pt x="790" y="920"/>
                </a:lnTo>
                <a:lnTo>
                  <a:pt x="785" y="920"/>
                </a:lnTo>
                <a:lnTo>
                  <a:pt x="790" y="904"/>
                </a:lnTo>
                <a:lnTo>
                  <a:pt x="795" y="899"/>
                </a:lnTo>
                <a:lnTo>
                  <a:pt x="790" y="904"/>
                </a:lnTo>
                <a:lnTo>
                  <a:pt x="790" y="878"/>
                </a:lnTo>
                <a:lnTo>
                  <a:pt x="790" y="852"/>
                </a:lnTo>
                <a:lnTo>
                  <a:pt x="795" y="811"/>
                </a:lnTo>
                <a:lnTo>
                  <a:pt x="795" y="764"/>
                </a:lnTo>
                <a:lnTo>
                  <a:pt x="795" y="759"/>
                </a:lnTo>
                <a:lnTo>
                  <a:pt x="795" y="753"/>
                </a:lnTo>
                <a:lnTo>
                  <a:pt x="800" y="753"/>
                </a:lnTo>
                <a:lnTo>
                  <a:pt x="795" y="753"/>
                </a:lnTo>
                <a:lnTo>
                  <a:pt x="795" y="733"/>
                </a:lnTo>
                <a:lnTo>
                  <a:pt x="800" y="733"/>
                </a:lnTo>
                <a:lnTo>
                  <a:pt x="805" y="733"/>
                </a:lnTo>
                <a:lnTo>
                  <a:pt x="805" y="738"/>
                </a:lnTo>
                <a:lnTo>
                  <a:pt x="805" y="733"/>
                </a:lnTo>
                <a:lnTo>
                  <a:pt x="805" y="738"/>
                </a:lnTo>
                <a:lnTo>
                  <a:pt x="811" y="733"/>
                </a:lnTo>
                <a:lnTo>
                  <a:pt x="816" y="733"/>
                </a:lnTo>
                <a:lnTo>
                  <a:pt x="816" y="727"/>
                </a:lnTo>
                <a:lnTo>
                  <a:pt x="811" y="727"/>
                </a:lnTo>
                <a:lnTo>
                  <a:pt x="811" y="722"/>
                </a:lnTo>
                <a:lnTo>
                  <a:pt x="800" y="722"/>
                </a:lnTo>
                <a:lnTo>
                  <a:pt x="795" y="727"/>
                </a:lnTo>
                <a:lnTo>
                  <a:pt x="800" y="727"/>
                </a:lnTo>
                <a:lnTo>
                  <a:pt x="795" y="727"/>
                </a:lnTo>
                <a:lnTo>
                  <a:pt x="800" y="727"/>
                </a:lnTo>
                <a:lnTo>
                  <a:pt x="795" y="733"/>
                </a:lnTo>
                <a:lnTo>
                  <a:pt x="795" y="707"/>
                </a:lnTo>
                <a:lnTo>
                  <a:pt x="800" y="707"/>
                </a:lnTo>
                <a:lnTo>
                  <a:pt x="795" y="707"/>
                </a:lnTo>
                <a:lnTo>
                  <a:pt x="790" y="634"/>
                </a:lnTo>
                <a:lnTo>
                  <a:pt x="800" y="629"/>
                </a:lnTo>
                <a:lnTo>
                  <a:pt x="800" y="624"/>
                </a:lnTo>
                <a:lnTo>
                  <a:pt x="795" y="629"/>
                </a:lnTo>
                <a:lnTo>
                  <a:pt x="795" y="624"/>
                </a:lnTo>
                <a:lnTo>
                  <a:pt x="790" y="624"/>
                </a:lnTo>
                <a:lnTo>
                  <a:pt x="790" y="618"/>
                </a:lnTo>
                <a:lnTo>
                  <a:pt x="795" y="613"/>
                </a:lnTo>
                <a:lnTo>
                  <a:pt x="790" y="613"/>
                </a:lnTo>
                <a:lnTo>
                  <a:pt x="785" y="582"/>
                </a:lnTo>
                <a:lnTo>
                  <a:pt x="790" y="577"/>
                </a:lnTo>
                <a:lnTo>
                  <a:pt x="790" y="572"/>
                </a:lnTo>
                <a:lnTo>
                  <a:pt x="785" y="572"/>
                </a:lnTo>
                <a:lnTo>
                  <a:pt x="774" y="504"/>
                </a:lnTo>
                <a:lnTo>
                  <a:pt x="774" y="499"/>
                </a:lnTo>
                <a:lnTo>
                  <a:pt x="790" y="499"/>
                </a:lnTo>
                <a:lnTo>
                  <a:pt x="800" y="489"/>
                </a:lnTo>
                <a:lnTo>
                  <a:pt x="795" y="489"/>
                </a:lnTo>
                <a:lnTo>
                  <a:pt x="774" y="499"/>
                </a:lnTo>
                <a:lnTo>
                  <a:pt x="764" y="447"/>
                </a:lnTo>
                <a:lnTo>
                  <a:pt x="759" y="379"/>
                </a:lnTo>
                <a:lnTo>
                  <a:pt x="748" y="317"/>
                </a:lnTo>
                <a:lnTo>
                  <a:pt x="733" y="244"/>
                </a:lnTo>
                <a:lnTo>
                  <a:pt x="717" y="172"/>
                </a:lnTo>
                <a:lnTo>
                  <a:pt x="733" y="255"/>
                </a:lnTo>
                <a:lnTo>
                  <a:pt x="743" y="353"/>
                </a:lnTo>
                <a:lnTo>
                  <a:pt x="722" y="229"/>
                </a:lnTo>
                <a:lnTo>
                  <a:pt x="686" y="94"/>
                </a:lnTo>
                <a:lnTo>
                  <a:pt x="707" y="187"/>
                </a:lnTo>
                <a:lnTo>
                  <a:pt x="748" y="385"/>
                </a:lnTo>
                <a:lnTo>
                  <a:pt x="748" y="411"/>
                </a:lnTo>
                <a:lnTo>
                  <a:pt x="754" y="437"/>
                </a:lnTo>
                <a:lnTo>
                  <a:pt x="728" y="343"/>
                </a:lnTo>
                <a:lnTo>
                  <a:pt x="702" y="229"/>
                </a:lnTo>
                <a:lnTo>
                  <a:pt x="660" y="114"/>
                </a:lnTo>
                <a:lnTo>
                  <a:pt x="603" y="0"/>
                </a:lnTo>
                <a:lnTo>
                  <a:pt x="650" y="114"/>
                </a:lnTo>
                <a:lnTo>
                  <a:pt x="702" y="255"/>
                </a:lnTo>
                <a:lnTo>
                  <a:pt x="722" y="338"/>
                </a:lnTo>
                <a:lnTo>
                  <a:pt x="738" y="421"/>
                </a:lnTo>
                <a:lnTo>
                  <a:pt x="748" y="504"/>
                </a:lnTo>
                <a:lnTo>
                  <a:pt x="754" y="592"/>
                </a:lnTo>
                <a:lnTo>
                  <a:pt x="748" y="598"/>
                </a:lnTo>
                <a:lnTo>
                  <a:pt x="754" y="598"/>
                </a:lnTo>
                <a:lnTo>
                  <a:pt x="754" y="650"/>
                </a:lnTo>
                <a:lnTo>
                  <a:pt x="748" y="618"/>
                </a:lnTo>
                <a:lnTo>
                  <a:pt x="738" y="509"/>
                </a:lnTo>
                <a:lnTo>
                  <a:pt x="738" y="546"/>
                </a:lnTo>
                <a:lnTo>
                  <a:pt x="728" y="551"/>
                </a:lnTo>
                <a:lnTo>
                  <a:pt x="660" y="327"/>
                </a:lnTo>
                <a:lnTo>
                  <a:pt x="650" y="244"/>
                </a:lnTo>
                <a:lnTo>
                  <a:pt x="634" y="161"/>
                </a:lnTo>
                <a:lnTo>
                  <a:pt x="613" y="78"/>
                </a:lnTo>
                <a:lnTo>
                  <a:pt x="582" y="0"/>
                </a:lnTo>
                <a:lnTo>
                  <a:pt x="561" y="0"/>
                </a:lnTo>
                <a:lnTo>
                  <a:pt x="582" y="57"/>
                </a:lnTo>
                <a:lnTo>
                  <a:pt x="603" y="135"/>
                </a:lnTo>
                <a:lnTo>
                  <a:pt x="624" y="218"/>
                </a:lnTo>
                <a:lnTo>
                  <a:pt x="629" y="218"/>
                </a:lnTo>
                <a:lnTo>
                  <a:pt x="644" y="286"/>
                </a:lnTo>
                <a:lnTo>
                  <a:pt x="660" y="364"/>
                </a:lnTo>
                <a:lnTo>
                  <a:pt x="676" y="452"/>
                </a:lnTo>
                <a:lnTo>
                  <a:pt x="655" y="379"/>
                </a:lnTo>
                <a:lnTo>
                  <a:pt x="639" y="327"/>
                </a:lnTo>
                <a:lnTo>
                  <a:pt x="624" y="281"/>
                </a:lnTo>
                <a:lnTo>
                  <a:pt x="639" y="296"/>
                </a:lnTo>
                <a:lnTo>
                  <a:pt x="629" y="270"/>
                </a:lnTo>
                <a:lnTo>
                  <a:pt x="618" y="255"/>
                </a:lnTo>
                <a:lnTo>
                  <a:pt x="613" y="250"/>
                </a:lnTo>
                <a:lnTo>
                  <a:pt x="618" y="239"/>
                </a:lnTo>
                <a:lnTo>
                  <a:pt x="608" y="213"/>
                </a:lnTo>
                <a:lnTo>
                  <a:pt x="624" y="218"/>
                </a:lnTo>
                <a:lnTo>
                  <a:pt x="572" y="99"/>
                </a:lnTo>
                <a:lnTo>
                  <a:pt x="520" y="0"/>
                </a:lnTo>
                <a:lnTo>
                  <a:pt x="0" y="0"/>
                </a:lnTo>
                <a:lnTo>
                  <a:pt x="0" y="312"/>
                </a:lnTo>
                <a:lnTo>
                  <a:pt x="16" y="302"/>
                </a:lnTo>
                <a:lnTo>
                  <a:pt x="37" y="302"/>
                </a:lnTo>
                <a:lnTo>
                  <a:pt x="89" y="302"/>
                </a:lnTo>
                <a:lnTo>
                  <a:pt x="114" y="317"/>
                </a:lnTo>
                <a:lnTo>
                  <a:pt x="151" y="338"/>
                </a:lnTo>
                <a:lnTo>
                  <a:pt x="192" y="374"/>
                </a:lnTo>
                <a:lnTo>
                  <a:pt x="229" y="416"/>
                </a:lnTo>
                <a:lnTo>
                  <a:pt x="255" y="463"/>
                </a:lnTo>
                <a:lnTo>
                  <a:pt x="276" y="509"/>
                </a:lnTo>
                <a:lnTo>
                  <a:pt x="265" y="520"/>
                </a:lnTo>
                <a:lnTo>
                  <a:pt x="250" y="473"/>
                </a:lnTo>
                <a:lnTo>
                  <a:pt x="229" y="437"/>
                </a:lnTo>
                <a:lnTo>
                  <a:pt x="208" y="405"/>
                </a:lnTo>
                <a:lnTo>
                  <a:pt x="182" y="379"/>
                </a:lnTo>
                <a:lnTo>
                  <a:pt x="140" y="343"/>
                </a:lnTo>
                <a:lnTo>
                  <a:pt x="99" y="322"/>
                </a:lnTo>
                <a:lnTo>
                  <a:pt x="63" y="312"/>
                </a:lnTo>
                <a:lnTo>
                  <a:pt x="31" y="312"/>
                </a:lnTo>
                <a:lnTo>
                  <a:pt x="0" y="317"/>
                </a:lnTo>
                <a:lnTo>
                  <a:pt x="47" y="317"/>
                </a:lnTo>
                <a:lnTo>
                  <a:pt x="89" y="327"/>
                </a:lnTo>
                <a:lnTo>
                  <a:pt x="125" y="343"/>
                </a:lnTo>
                <a:lnTo>
                  <a:pt x="161" y="369"/>
                </a:lnTo>
                <a:lnTo>
                  <a:pt x="192" y="400"/>
                </a:lnTo>
                <a:lnTo>
                  <a:pt x="218" y="437"/>
                </a:lnTo>
                <a:lnTo>
                  <a:pt x="239" y="483"/>
                </a:lnTo>
                <a:lnTo>
                  <a:pt x="260" y="525"/>
                </a:lnTo>
                <a:lnTo>
                  <a:pt x="213" y="592"/>
                </a:lnTo>
                <a:lnTo>
                  <a:pt x="177" y="644"/>
                </a:lnTo>
                <a:lnTo>
                  <a:pt x="172" y="650"/>
                </a:lnTo>
                <a:lnTo>
                  <a:pt x="192" y="634"/>
                </a:lnTo>
                <a:lnTo>
                  <a:pt x="218" y="613"/>
                </a:lnTo>
                <a:lnTo>
                  <a:pt x="224" y="608"/>
                </a:lnTo>
                <a:lnTo>
                  <a:pt x="224" y="613"/>
                </a:lnTo>
                <a:lnTo>
                  <a:pt x="187" y="665"/>
                </a:lnTo>
                <a:lnTo>
                  <a:pt x="135" y="722"/>
                </a:lnTo>
                <a:lnTo>
                  <a:pt x="130" y="717"/>
                </a:lnTo>
                <a:lnTo>
                  <a:pt x="135" y="717"/>
                </a:lnTo>
                <a:lnTo>
                  <a:pt x="130" y="717"/>
                </a:lnTo>
                <a:lnTo>
                  <a:pt x="130" y="712"/>
                </a:lnTo>
                <a:lnTo>
                  <a:pt x="125" y="712"/>
                </a:lnTo>
                <a:lnTo>
                  <a:pt x="120" y="712"/>
                </a:lnTo>
                <a:lnTo>
                  <a:pt x="114" y="712"/>
                </a:lnTo>
                <a:lnTo>
                  <a:pt x="109" y="712"/>
                </a:lnTo>
                <a:lnTo>
                  <a:pt x="104" y="712"/>
                </a:lnTo>
                <a:lnTo>
                  <a:pt x="104" y="717"/>
                </a:lnTo>
                <a:lnTo>
                  <a:pt x="104" y="722"/>
                </a:lnTo>
                <a:lnTo>
                  <a:pt x="99" y="722"/>
                </a:lnTo>
                <a:lnTo>
                  <a:pt x="104" y="727"/>
                </a:lnTo>
                <a:lnTo>
                  <a:pt x="99" y="727"/>
                </a:lnTo>
                <a:lnTo>
                  <a:pt x="104" y="727"/>
                </a:lnTo>
                <a:lnTo>
                  <a:pt x="99" y="733"/>
                </a:lnTo>
                <a:lnTo>
                  <a:pt x="104" y="733"/>
                </a:lnTo>
                <a:lnTo>
                  <a:pt x="99" y="738"/>
                </a:lnTo>
                <a:lnTo>
                  <a:pt x="104" y="738"/>
                </a:lnTo>
                <a:lnTo>
                  <a:pt x="109" y="738"/>
                </a:lnTo>
                <a:lnTo>
                  <a:pt x="109" y="743"/>
                </a:lnTo>
                <a:lnTo>
                  <a:pt x="109" y="738"/>
                </a:lnTo>
                <a:lnTo>
                  <a:pt x="109" y="743"/>
                </a:lnTo>
                <a:lnTo>
                  <a:pt x="114" y="738"/>
                </a:lnTo>
                <a:lnTo>
                  <a:pt x="114" y="743"/>
                </a:lnTo>
                <a:lnTo>
                  <a:pt x="114" y="738"/>
                </a:lnTo>
                <a:lnTo>
                  <a:pt x="114" y="743"/>
                </a:lnTo>
                <a:lnTo>
                  <a:pt x="109" y="748"/>
                </a:lnTo>
                <a:lnTo>
                  <a:pt x="114" y="743"/>
                </a:lnTo>
                <a:lnTo>
                  <a:pt x="120" y="743"/>
                </a:lnTo>
                <a:lnTo>
                  <a:pt x="120" y="738"/>
                </a:lnTo>
                <a:lnTo>
                  <a:pt x="125" y="738"/>
                </a:lnTo>
                <a:lnTo>
                  <a:pt x="130" y="738"/>
                </a:lnTo>
                <a:lnTo>
                  <a:pt x="130" y="733"/>
                </a:lnTo>
                <a:lnTo>
                  <a:pt x="135" y="727"/>
                </a:lnTo>
                <a:lnTo>
                  <a:pt x="192" y="676"/>
                </a:lnTo>
                <a:lnTo>
                  <a:pt x="239" y="629"/>
                </a:lnTo>
                <a:lnTo>
                  <a:pt x="244" y="618"/>
                </a:lnTo>
                <a:lnTo>
                  <a:pt x="239" y="613"/>
                </a:lnTo>
                <a:lnTo>
                  <a:pt x="234" y="613"/>
                </a:lnTo>
                <a:lnTo>
                  <a:pt x="239" y="608"/>
                </a:lnTo>
                <a:lnTo>
                  <a:pt x="260" y="592"/>
                </a:lnTo>
                <a:lnTo>
                  <a:pt x="255" y="613"/>
                </a:lnTo>
                <a:lnTo>
                  <a:pt x="255" y="618"/>
                </a:lnTo>
                <a:lnTo>
                  <a:pt x="255" y="639"/>
                </a:lnTo>
                <a:lnTo>
                  <a:pt x="244" y="639"/>
                </a:lnTo>
                <a:lnTo>
                  <a:pt x="239" y="639"/>
                </a:lnTo>
                <a:lnTo>
                  <a:pt x="239" y="650"/>
                </a:lnTo>
                <a:lnTo>
                  <a:pt x="239" y="665"/>
                </a:lnTo>
                <a:lnTo>
                  <a:pt x="0" y="956"/>
                </a:lnTo>
                <a:lnTo>
                  <a:pt x="0" y="977"/>
                </a:lnTo>
                <a:lnTo>
                  <a:pt x="5" y="966"/>
                </a:lnTo>
                <a:lnTo>
                  <a:pt x="31" y="961"/>
                </a:lnTo>
                <a:lnTo>
                  <a:pt x="0" y="998"/>
                </a:lnTo>
                <a:lnTo>
                  <a:pt x="31" y="961"/>
                </a:lnTo>
                <a:lnTo>
                  <a:pt x="57" y="956"/>
                </a:lnTo>
                <a:lnTo>
                  <a:pt x="63" y="961"/>
                </a:lnTo>
                <a:lnTo>
                  <a:pt x="63" y="956"/>
                </a:lnTo>
                <a:lnTo>
                  <a:pt x="68" y="951"/>
                </a:lnTo>
                <a:lnTo>
                  <a:pt x="89" y="946"/>
                </a:lnTo>
                <a:lnTo>
                  <a:pt x="0" y="1044"/>
                </a:lnTo>
                <a:lnTo>
                  <a:pt x="0" y="1268"/>
                </a:lnTo>
                <a:lnTo>
                  <a:pt x="78" y="1221"/>
                </a:lnTo>
                <a:lnTo>
                  <a:pt x="52" y="1247"/>
                </a:lnTo>
                <a:lnTo>
                  <a:pt x="47" y="1252"/>
                </a:lnTo>
                <a:lnTo>
                  <a:pt x="11" y="1289"/>
                </a:lnTo>
                <a:lnTo>
                  <a:pt x="5" y="1289"/>
                </a:lnTo>
                <a:lnTo>
                  <a:pt x="5" y="1294"/>
                </a:lnTo>
                <a:lnTo>
                  <a:pt x="5" y="1289"/>
                </a:lnTo>
                <a:lnTo>
                  <a:pt x="0" y="1299"/>
                </a:lnTo>
                <a:lnTo>
                  <a:pt x="47" y="1252"/>
                </a:lnTo>
                <a:lnTo>
                  <a:pt x="47" y="1257"/>
                </a:lnTo>
                <a:lnTo>
                  <a:pt x="47" y="1252"/>
                </a:lnTo>
                <a:lnTo>
                  <a:pt x="52" y="1252"/>
                </a:lnTo>
                <a:lnTo>
                  <a:pt x="63" y="1247"/>
                </a:lnTo>
                <a:lnTo>
                  <a:pt x="63" y="1242"/>
                </a:lnTo>
                <a:lnTo>
                  <a:pt x="57" y="1247"/>
                </a:lnTo>
                <a:lnTo>
                  <a:pt x="52" y="1247"/>
                </a:lnTo>
                <a:lnTo>
                  <a:pt x="83" y="1221"/>
                </a:lnTo>
                <a:lnTo>
                  <a:pt x="120" y="1200"/>
                </a:lnTo>
                <a:lnTo>
                  <a:pt x="78" y="1252"/>
                </a:lnTo>
                <a:lnTo>
                  <a:pt x="0" y="1304"/>
                </a:lnTo>
                <a:lnTo>
                  <a:pt x="0" y="1309"/>
                </a:lnTo>
                <a:lnTo>
                  <a:pt x="68" y="1263"/>
                </a:lnTo>
                <a:lnTo>
                  <a:pt x="0" y="1346"/>
                </a:lnTo>
                <a:lnTo>
                  <a:pt x="0" y="1351"/>
                </a:lnTo>
                <a:lnTo>
                  <a:pt x="73" y="1283"/>
                </a:lnTo>
                <a:lnTo>
                  <a:pt x="73" y="1278"/>
                </a:lnTo>
                <a:lnTo>
                  <a:pt x="73" y="1283"/>
                </a:lnTo>
                <a:lnTo>
                  <a:pt x="83" y="1278"/>
                </a:lnTo>
                <a:lnTo>
                  <a:pt x="78" y="1278"/>
                </a:lnTo>
                <a:lnTo>
                  <a:pt x="140" y="1221"/>
                </a:lnTo>
                <a:lnTo>
                  <a:pt x="114" y="1257"/>
                </a:lnTo>
                <a:lnTo>
                  <a:pt x="47" y="1315"/>
                </a:lnTo>
                <a:lnTo>
                  <a:pt x="0" y="1351"/>
                </a:lnTo>
                <a:lnTo>
                  <a:pt x="0" y="1387"/>
                </a:lnTo>
                <a:lnTo>
                  <a:pt x="73" y="1335"/>
                </a:lnTo>
                <a:lnTo>
                  <a:pt x="125" y="1294"/>
                </a:lnTo>
                <a:lnTo>
                  <a:pt x="78" y="1341"/>
                </a:lnTo>
                <a:lnTo>
                  <a:pt x="208" y="1226"/>
                </a:lnTo>
                <a:lnTo>
                  <a:pt x="166" y="1283"/>
                </a:lnTo>
                <a:lnTo>
                  <a:pt x="161" y="1283"/>
                </a:lnTo>
                <a:lnTo>
                  <a:pt x="161" y="1289"/>
                </a:lnTo>
                <a:lnTo>
                  <a:pt x="161" y="1294"/>
                </a:lnTo>
                <a:lnTo>
                  <a:pt x="156" y="1294"/>
                </a:lnTo>
                <a:lnTo>
                  <a:pt x="104" y="1330"/>
                </a:lnTo>
                <a:lnTo>
                  <a:pt x="99" y="1330"/>
                </a:lnTo>
                <a:lnTo>
                  <a:pt x="94" y="1335"/>
                </a:lnTo>
                <a:lnTo>
                  <a:pt x="89" y="1335"/>
                </a:lnTo>
                <a:lnTo>
                  <a:pt x="89" y="1341"/>
                </a:lnTo>
                <a:lnTo>
                  <a:pt x="57" y="1361"/>
                </a:lnTo>
                <a:lnTo>
                  <a:pt x="42" y="1372"/>
                </a:lnTo>
                <a:lnTo>
                  <a:pt x="37" y="1372"/>
                </a:lnTo>
                <a:lnTo>
                  <a:pt x="31" y="1372"/>
                </a:lnTo>
                <a:lnTo>
                  <a:pt x="21" y="1377"/>
                </a:lnTo>
                <a:lnTo>
                  <a:pt x="26" y="1377"/>
                </a:lnTo>
                <a:lnTo>
                  <a:pt x="21" y="1382"/>
                </a:lnTo>
                <a:lnTo>
                  <a:pt x="26" y="1382"/>
                </a:lnTo>
                <a:lnTo>
                  <a:pt x="21" y="1387"/>
                </a:lnTo>
                <a:lnTo>
                  <a:pt x="21" y="1382"/>
                </a:lnTo>
                <a:lnTo>
                  <a:pt x="16" y="1387"/>
                </a:lnTo>
                <a:lnTo>
                  <a:pt x="11" y="1387"/>
                </a:lnTo>
                <a:lnTo>
                  <a:pt x="5" y="1392"/>
                </a:lnTo>
                <a:lnTo>
                  <a:pt x="0" y="1398"/>
                </a:lnTo>
                <a:lnTo>
                  <a:pt x="0" y="1418"/>
                </a:lnTo>
                <a:lnTo>
                  <a:pt x="99" y="1361"/>
                </a:lnTo>
                <a:lnTo>
                  <a:pt x="99" y="1356"/>
                </a:lnTo>
                <a:lnTo>
                  <a:pt x="104" y="1356"/>
                </a:lnTo>
                <a:lnTo>
                  <a:pt x="120" y="1346"/>
                </a:lnTo>
                <a:lnTo>
                  <a:pt x="89" y="1392"/>
                </a:lnTo>
                <a:lnTo>
                  <a:pt x="83" y="1392"/>
                </a:lnTo>
                <a:lnTo>
                  <a:pt x="83" y="1398"/>
                </a:lnTo>
                <a:lnTo>
                  <a:pt x="5" y="1507"/>
                </a:lnTo>
                <a:lnTo>
                  <a:pt x="63" y="1429"/>
                </a:lnTo>
                <a:lnTo>
                  <a:pt x="68" y="1429"/>
                </a:lnTo>
                <a:lnTo>
                  <a:pt x="78" y="1424"/>
                </a:lnTo>
                <a:lnTo>
                  <a:pt x="78" y="1418"/>
                </a:lnTo>
                <a:lnTo>
                  <a:pt x="68" y="1424"/>
                </a:lnTo>
                <a:lnTo>
                  <a:pt x="83" y="1403"/>
                </a:lnTo>
                <a:lnTo>
                  <a:pt x="89" y="1403"/>
                </a:lnTo>
                <a:lnTo>
                  <a:pt x="94" y="1403"/>
                </a:lnTo>
                <a:lnTo>
                  <a:pt x="99" y="1398"/>
                </a:lnTo>
                <a:lnTo>
                  <a:pt x="99" y="1392"/>
                </a:lnTo>
                <a:lnTo>
                  <a:pt x="104" y="1392"/>
                </a:lnTo>
                <a:lnTo>
                  <a:pt x="99" y="1392"/>
                </a:lnTo>
                <a:lnTo>
                  <a:pt x="104" y="1392"/>
                </a:lnTo>
                <a:lnTo>
                  <a:pt x="99" y="1392"/>
                </a:lnTo>
                <a:lnTo>
                  <a:pt x="99" y="1387"/>
                </a:lnTo>
                <a:lnTo>
                  <a:pt x="94" y="1387"/>
                </a:lnTo>
                <a:lnTo>
                  <a:pt x="135" y="1341"/>
                </a:lnTo>
                <a:lnTo>
                  <a:pt x="135" y="1335"/>
                </a:lnTo>
                <a:lnTo>
                  <a:pt x="140" y="1335"/>
                </a:lnTo>
                <a:lnTo>
                  <a:pt x="146" y="1330"/>
                </a:lnTo>
                <a:lnTo>
                  <a:pt x="2276" y="2364"/>
                </a:lnTo>
                <a:lnTo>
                  <a:pt x="499" y="1205"/>
                </a:lnTo>
                <a:lnTo>
                  <a:pt x="483" y="1216"/>
                </a:lnTo>
                <a:lnTo>
                  <a:pt x="494" y="1211"/>
                </a:lnTo>
                <a:lnTo>
                  <a:pt x="499" y="1200"/>
                </a:lnTo>
                <a:lnTo>
                  <a:pt x="504" y="1205"/>
                </a:lnTo>
                <a:lnTo>
                  <a:pt x="499" y="1205"/>
                </a:lnTo>
                <a:lnTo>
                  <a:pt x="2276" y="2364"/>
                </a:lnTo>
                <a:lnTo>
                  <a:pt x="499" y="1200"/>
                </a:lnTo>
                <a:lnTo>
                  <a:pt x="504" y="1195"/>
                </a:lnTo>
                <a:lnTo>
                  <a:pt x="504" y="1200"/>
                </a:lnTo>
                <a:lnTo>
                  <a:pt x="499" y="1200"/>
                </a:lnTo>
                <a:lnTo>
                  <a:pt x="2276" y="2364"/>
                </a:lnTo>
                <a:lnTo>
                  <a:pt x="785" y="618"/>
                </a:lnTo>
                <a:lnTo>
                  <a:pt x="785" y="629"/>
                </a:lnTo>
                <a:lnTo>
                  <a:pt x="785" y="634"/>
                </a:lnTo>
                <a:lnTo>
                  <a:pt x="790" y="748"/>
                </a:lnTo>
                <a:lnTo>
                  <a:pt x="790" y="753"/>
                </a:lnTo>
                <a:lnTo>
                  <a:pt x="785" y="753"/>
                </a:lnTo>
                <a:lnTo>
                  <a:pt x="790" y="753"/>
                </a:lnTo>
                <a:lnTo>
                  <a:pt x="785" y="816"/>
                </a:lnTo>
                <a:lnTo>
                  <a:pt x="785" y="795"/>
                </a:lnTo>
                <a:lnTo>
                  <a:pt x="779" y="774"/>
                </a:lnTo>
                <a:lnTo>
                  <a:pt x="779" y="696"/>
                </a:lnTo>
                <a:lnTo>
                  <a:pt x="774" y="582"/>
                </a:lnTo>
                <a:lnTo>
                  <a:pt x="779" y="582"/>
                </a:lnTo>
                <a:lnTo>
                  <a:pt x="785" y="618"/>
                </a:lnTo>
                <a:lnTo>
                  <a:pt x="2276" y="2364"/>
                </a:lnTo>
                <a:lnTo>
                  <a:pt x="779" y="577"/>
                </a:lnTo>
                <a:lnTo>
                  <a:pt x="774" y="577"/>
                </a:lnTo>
                <a:lnTo>
                  <a:pt x="774" y="582"/>
                </a:lnTo>
                <a:lnTo>
                  <a:pt x="769" y="535"/>
                </a:lnTo>
                <a:lnTo>
                  <a:pt x="764" y="515"/>
                </a:lnTo>
                <a:lnTo>
                  <a:pt x="764" y="478"/>
                </a:lnTo>
                <a:lnTo>
                  <a:pt x="779" y="577"/>
                </a:lnTo>
                <a:lnTo>
                  <a:pt x="2276" y="2364"/>
                </a:lnTo>
                <a:lnTo>
                  <a:pt x="728" y="556"/>
                </a:lnTo>
                <a:lnTo>
                  <a:pt x="738" y="551"/>
                </a:lnTo>
                <a:lnTo>
                  <a:pt x="738" y="546"/>
                </a:lnTo>
                <a:lnTo>
                  <a:pt x="738" y="587"/>
                </a:lnTo>
                <a:lnTo>
                  <a:pt x="728" y="556"/>
                </a:lnTo>
                <a:lnTo>
                  <a:pt x="2276" y="2364"/>
                </a:lnTo>
                <a:lnTo>
                  <a:pt x="728" y="1013"/>
                </a:lnTo>
                <a:lnTo>
                  <a:pt x="728" y="1013"/>
                </a:lnTo>
                <a:lnTo>
                  <a:pt x="728" y="1018"/>
                </a:lnTo>
                <a:lnTo>
                  <a:pt x="728" y="1013"/>
                </a:lnTo>
                <a:lnTo>
                  <a:pt x="2276" y="2364"/>
                </a:lnTo>
                <a:lnTo>
                  <a:pt x="509" y="857"/>
                </a:lnTo>
                <a:lnTo>
                  <a:pt x="504" y="863"/>
                </a:lnTo>
                <a:lnTo>
                  <a:pt x="504" y="857"/>
                </a:lnTo>
                <a:lnTo>
                  <a:pt x="509" y="857"/>
                </a:lnTo>
                <a:lnTo>
                  <a:pt x="2276" y="2364"/>
                </a:lnTo>
                <a:lnTo>
                  <a:pt x="509" y="1065"/>
                </a:lnTo>
                <a:lnTo>
                  <a:pt x="520" y="1060"/>
                </a:lnTo>
                <a:lnTo>
                  <a:pt x="504" y="1070"/>
                </a:lnTo>
                <a:lnTo>
                  <a:pt x="509" y="1065"/>
                </a:lnTo>
                <a:lnTo>
                  <a:pt x="2276" y="2364"/>
                </a:lnTo>
                <a:lnTo>
                  <a:pt x="494" y="1076"/>
                </a:lnTo>
                <a:lnTo>
                  <a:pt x="520" y="1070"/>
                </a:lnTo>
                <a:lnTo>
                  <a:pt x="489" y="1081"/>
                </a:lnTo>
                <a:lnTo>
                  <a:pt x="494" y="1076"/>
                </a:lnTo>
                <a:lnTo>
                  <a:pt x="2276" y="2364"/>
                </a:lnTo>
                <a:lnTo>
                  <a:pt x="483" y="1086"/>
                </a:lnTo>
                <a:lnTo>
                  <a:pt x="546" y="1070"/>
                </a:lnTo>
                <a:lnTo>
                  <a:pt x="504" y="1091"/>
                </a:lnTo>
                <a:lnTo>
                  <a:pt x="546" y="1081"/>
                </a:lnTo>
                <a:lnTo>
                  <a:pt x="447" y="1117"/>
                </a:lnTo>
                <a:lnTo>
                  <a:pt x="483" y="1086"/>
                </a:lnTo>
                <a:lnTo>
                  <a:pt x="2276" y="2364"/>
                </a:lnTo>
                <a:lnTo>
                  <a:pt x="395" y="1112"/>
                </a:lnTo>
                <a:lnTo>
                  <a:pt x="400" y="1107"/>
                </a:lnTo>
                <a:lnTo>
                  <a:pt x="400" y="1112"/>
                </a:lnTo>
                <a:lnTo>
                  <a:pt x="400" y="1107"/>
                </a:lnTo>
                <a:lnTo>
                  <a:pt x="400" y="1112"/>
                </a:lnTo>
                <a:lnTo>
                  <a:pt x="395" y="1112"/>
                </a:lnTo>
                <a:lnTo>
                  <a:pt x="2276" y="2364"/>
                </a:lnTo>
                <a:lnTo>
                  <a:pt x="421" y="1044"/>
                </a:lnTo>
                <a:lnTo>
                  <a:pt x="416" y="1055"/>
                </a:lnTo>
                <a:lnTo>
                  <a:pt x="390" y="1070"/>
                </a:lnTo>
                <a:lnTo>
                  <a:pt x="421" y="1044"/>
                </a:lnTo>
                <a:lnTo>
                  <a:pt x="2276" y="2364"/>
                </a:lnTo>
                <a:lnTo>
                  <a:pt x="317" y="733"/>
                </a:lnTo>
                <a:lnTo>
                  <a:pt x="322" y="727"/>
                </a:lnTo>
                <a:lnTo>
                  <a:pt x="322" y="733"/>
                </a:lnTo>
                <a:lnTo>
                  <a:pt x="317" y="727"/>
                </a:lnTo>
                <a:lnTo>
                  <a:pt x="317" y="733"/>
                </a:lnTo>
                <a:lnTo>
                  <a:pt x="2276" y="2364"/>
                </a:lnTo>
                <a:lnTo>
                  <a:pt x="281" y="546"/>
                </a:lnTo>
                <a:lnTo>
                  <a:pt x="281" y="540"/>
                </a:lnTo>
                <a:lnTo>
                  <a:pt x="286" y="546"/>
                </a:lnTo>
                <a:lnTo>
                  <a:pt x="281" y="551"/>
                </a:lnTo>
                <a:lnTo>
                  <a:pt x="281" y="546"/>
                </a:lnTo>
                <a:lnTo>
                  <a:pt x="2276" y="2364"/>
                </a:lnTo>
                <a:lnTo>
                  <a:pt x="270" y="582"/>
                </a:lnTo>
                <a:lnTo>
                  <a:pt x="281" y="577"/>
                </a:lnTo>
                <a:lnTo>
                  <a:pt x="286" y="603"/>
                </a:lnTo>
                <a:lnTo>
                  <a:pt x="281" y="613"/>
                </a:lnTo>
                <a:lnTo>
                  <a:pt x="276" y="618"/>
                </a:lnTo>
                <a:lnTo>
                  <a:pt x="265" y="613"/>
                </a:lnTo>
                <a:lnTo>
                  <a:pt x="270" y="582"/>
                </a:lnTo>
                <a:lnTo>
                  <a:pt x="2276" y="2364"/>
                </a:lnTo>
                <a:lnTo>
                  <a:pt x="260" y="629"/>
                </a:lnTo>
                <a:lnTo>
                  <a:pt x="265" y="634"/>
                </a:lnTo>
                <a:lnTo>
                  <a:pt x="260" y="644"/>
                </a:lnTo>
                <a:lnTo>
                  <a:pt x="255" y="639"/>
                </a:lnTo>
                <a:lnTo>
                  <a:pt x="260" y="629"/>
                </a:lnTo>
                <a:lnTo>
                  <a:pt x="2276" y="2364"/>
                </a:lnTo>
                <a:lnTo>
                  <a:pt x="244" y="696"/>
                </a:lnTo>
                <a:lnTo>
                  <a:pt x="286" y="644"/>
                </a:lnTo>
                <a:lnTo>
                  <a:pt x="281" y="676"/>
                </a:lnTo>
                <a:lnTo>
                  <a:pt x="234" y="727"/>
                </a:lnTo>
                <a:lnTo>
                  <a:pt x="244" y="696"/>
                </a:lnTo>
                <a:lnTo>
                  <a:pt x="2276" y="2364"/>
                </a:lnTo>
                <a:lnTo>
                  <a:pt x="11" y="961"/>
                </a:lnTo>
                <a:lnTo>
                  <a:pt x="239" y="702"/>
                </a:lnTo>
                <a:lnTo>
                  <a:pt x="229" y="733"/>
                </a:lnTo>
                <a:lnTo>
                  <a:pt x="192" y="769"/>
                </a:lnTo>
                <a:lnTo>
                  <a:pt x="187" y="769"/>
                </a:lnTo>
                <a:lnTo>
                  <a:pt x="172" y="774"/>
                </a:lnTo>
                <a:lnTo>
                  <a:pt x="172" y="779"/>
                </a:lnTo>
                <a:lnTo>
                  <a:pt x="177" y="785"/>
                </a:lnTo>
                <a:lnTo>
                  <a:pt x="161" y="800"/>
                </a:lnTo>
                <a:lnTo>
                  <a:pt x="52" y="940"/>
                </a:lnTo>
                <a:lnTo>
                  <a:pt x="11" y="961"/>
                </a:lnTo>
                <a:lnTo>
                  <a:pt x="2276" y="2364"/>
                </a:lnTo>
                <a:lnTo>
                  <a:pt x="224" y="743"/>
                </a:lnTo>
                <a:lnTo>
                  <a:pt x="213" y="774"/>
                </a:lnTo>
                <a:lnTo>
                  <a:pt x="198" y="774"/>
                </a:lnTo>
                <a:lnTo>
                  <a:pt x="224" y="743"/>
                </a:lnTo>
                <a:lnTo>
                  <a:pt x="2276" y="2364"/>
                </a:lnTo>
                <a:lnTo>
                  <a:pt x="135" y="883"/>
                </a:lnTo>
                <a:lnTo>
                  <a:pt x="114" y="899"/>
                </a:lnTo>
                <a:lnTo>
                  <a:pt x="52" y="935"/>
                </a:lnTo>
                <a:lnTo>
                  <a:pt x="182" y="790"/>
                </a:lnTo>
                <a:lnTo>
                  <a:pt x="192" y="795"/>
                </a:lnTo>
                <a:lnTo>
                  <a:pt x="198" y="795"/>
                </a:lnTo>
                <a:lnTo>
                  <a:pt x="203" y="790"/>
                </a:lnTo>
                <a:lnTo>
                  <a:pt x="192" y="821"/>
                </a:lnTo>
                <a:lnTo>
                  <a:pt x="213" y="785"/>
                </a:lnTo>
                <a:lnTo>
                  <a:pt x="218" y="774"/>
                </a:lnTo>
                <a:lnTo>
                  <a:pt x="234" y="738"/>
                </a:lnTo>
                <a:lnTo>
                  <a:pt x="281" y="681"/>
                </a:lnTo>
                <a:lnTo>
                  <a:pt x="260" y="738"/>
                </a:lnTo>
                <a:lnTo>
                  <a:pt x="255" y="738"/>
                </a:lnTo>
                <a:lnTo>
                  <a:pt x="244" y="748"/>
                </a:lnTo>
                <a:lnTo>
                  <a:pt x="250" y="748"/>
                </a:lnTo>
                <a:lnTo>
                  <a:pt x="255" y="743"/>
                </a:lnTo>
                <a:lnTo>
                  <a:pt x="229" y="779"/>
                </a:lnTo>
                <a:lnTo>
                  <a:pt x="198" y="821"/>
                </a:lnTo>
                <a:lnTo>
                  <a:pt x="192" y="826"/>
                </a:lnTo>
                <a:lnTo>
                  <a:pt x="192" y="821"/>
                </a:lnTo>
                <a:lnTo>
                  <a:pt x="187" y="826"/>
                </a:lnTo>
                <a:lnTo>
                  <a:pt x="135" y="883"/>
                </a:lnTo>
                <a:lnTo>
                  <a:pt x="2276" y="2364"/>
                </a:lnTo>
                <a:lnTo>
                  <a:pt x="213" y="951"/>
                </a:lnTo>
                <a:lnTo>
                  <a:pt x="218" y="946"/>
                </a:lnTo>
                <a:lnTo>
                  <a:pt x="213" y="946"/>
                </a:lnTo>
                <a:lnTo>
                  <a:pt x="218" y="946"/>
                </a:lnTo>
                <a:lnTo>
                  <a:pt x="213" y="951"/>
                </a:lnTo>
                <a:lnTo>
                  <a:pt x="2276" y="2364"/>
                </a:lnTo>
                <a:lnTo>
                  <a:pt x="203" y="1174"/>
                </a:lnTo>
                <a:lnTo>
                  <a:pt x="198" y="1169"/>
                </a:lnTo>
                <a:lnTo>
                  <a:pt x="192" y="1169"/>
                </a:lnTo>
                <a:lnTo>
                  <a:pt x="192" y="1174"/>
                </a:lnTo>
                <a:lnTo>
                  <a:pt x="187" y="1174"/>
                </a:lnTo>
                <a:lnTo>
                  <a:pt x="187" y="1179"/>
                </a:lnTo>
                <a:lnTo>
                  <a:pt x="192" y="1179"/>
                </a:lnTo>
                <a:lnTo>
                  <a:pt x="198" y="1179"/>
                </a:lnTo>
                <a:lnTo>
                  <a:pt x="192" y="1185"/>
                </a:lnTo>
                <a:lnTo>
                  <a:pt x="172" y="1195"/>
                </a:lnTo>
                <a:lnTo>
                  <a:pt x="187" y="1185"/>
                </a:lnTo>
                <a:lnTo>
                  <a:pt x="146" y="1226"/>
                </a:lnTo>
                <a:lnTo>
                  <a:pt x="172" y="1195"/>
                </a:lnTo>
                <a:lnTo>
                  <a:pt x="229" y="1117"/>
                </a:lnTo>
                <a:lnTo>
                  <a:pt x="281" y="1076"/>
                </a:lnTo>
                <a:lnTo>
                  <a:pt x="333" y="1029"/>
                </a:lnTo>
                <a:lnTo>
                  <a:pt x="374" y="977"/>
                </a:lnTo>
                <a:lnTo>
                  <a:pt x="379" y="977"/>
                </a:lnTo>
                <a:lnTo>
                  <a:pt x="307" y="1060"/>
                </a:lnTo>
                <a:lnTo>
                  <a:pt x="239" y="1138"/>
                </a:lnTo>
                <a:lnTo>
                  <a:pt x="234" y="1138"/>
                </a:lnTo>
                <a:lnTo>
                  <a:pt x="213" y="1164"/>
                </a:lnTo>
                <a:lnTo>
                  <a:pt x="213" y="1159"/>
                </a:lnTo>
                <a:lnTo>
                  <a:pt x="203" y="1159"/>
                </a:lnTo>
                <a:lnTo>
                  <a:pt x="208" y="1164"/>
                </a:lnTo>
                <a:lnTo>
                  <a:pt x="213" y="1164"/>
                </a:lnTo>
                <a:lnTo>
                  <a:pt x="203" y="1174"/>
                </a:lnTo>
                <a:lnTo>
                  <a:pt x="2276" y="2364"/>
                </a:lnTo>
                <a:lnTo>
                  <a:pt x="270" y="1164"/>
                </a:lnTo>
                <a:lnTo>
                  <a:pt x="250" y="1205"/>
                </a:lnTo>
                <a:lnTo>
                  <a:pt x="244" y="1226"/>
                </a:lnTo>
                <a:lnTo>
                  <a:pt x="250" y="1221"/>
                </a:lnTo>
                <a:lnTo>
                  <a:pt x="255" y="1221"/>
                </a:lnTo>
                <a:lnTo>
                  <a:pt x="255" y="1216"/>
                </a:lnTo>
                <a:lnTo>
                  <a:pt x="255" y="1211"/>
                </a:lnTo>
                <a:lnTo>
                  <a:pt x="281" y="1179"/>
                </a:lnTo>
                <a:lnTo>
                  <a:pt x="343" y="1107"/>
                </a:lnTo>
                <a:lnTo>
                  <a:pt x="400" y="1081"/>
                </a:lnTo>
                <a:lnTo>
                  <a:pt x="364" y="1128"/>
                </a:lnTo>
                <a:lnTo>
                  <a:pt x="265" y="1211"/>
                </a:lnTo>
                <a:lnTo>
                  <a:pt x="182" y="1278"/>
                </a:lnTo>
                <a:lnTo>
                  <a:pt x="270" y="1164"/>
                </a:lnTo>
                <a:lnTo>
                  <a:pt x="2276" y="2364"/>
                </a:lnTo>
                <a:lnTo>
                  <a:pt x="327" y="1143"/>
                </a:lnTo>
                <a:lnTo>
                  <a:pt x="317" y="1148"/>
                </a:lnTo>
                <a:lnTo>
                  <a:pt x="322" y="1148"/>
                </a:lnTo>
                <a:lnTo>
                  <a:pt x="327" y="1153"/>
                </a:lnTo>
                <a:lnTo>
                  <a:pt x="333" y="1148"/>
                </a:lnTo>
                <a:lnTo>
                  <a:pt x="333" y="1143"/>
                </a:lnTo>
                <a:lnTo>
                  <a:pt x="327" y="1143"/>
                </a:lnTo>
                <a:lnTo>
                  <a:pt x="2276" y="2364"/>
                </a:lnTo>
                <a:lnTo>
                  <a:pt x="909" y="390"/>
                </a:lnTo>
                <a:lnTo>
                  <a:pt x="904" y="395"/>
                </a:lnTo>
                <a:lnTo>
                  <a:pt x="904" y="390"/>
                </a:lnTo>
                <a:lnTo>
                  <a:pt x="904" y="395"/>
                </a:lnTo>
                <a:lnTo>
                  <a:pt x="899" y="395"/>
                </a:lnTo>
                <a:lnTo>
                  <a:pt x="904" y="395"/>
                </a:lnTo>
                <a:lnTo>
                  <a:pt x="909" y="390"/>
                </a:lnTo>
                <a:lnTo>
                  <a:pt x="2276" y="2364"/>
                </a:lnTo>
                <a:lnTo>
                  <a:pt x="343" y="2213"/>
                </a:lnTo>
                <a:lnTo>
                  <a:pt x="338" y="2234"/>
                </a:lnTo>
                <a:lnTo>
                  <a:pt x="333" y="2234"/>
                </a:lnTo>
                <a:lnTo>
                  <a:pt x="333" y="2224"/>
                </a:lnTo>
                <a:lnTo>
                  <a:pt x="327" y="2244"/>
                </a:lnTo>
                <a:lnTo>
                  <a:pt x="338" y="2234"/>
                </a:lnTo>
                <a:lnTo>
                  <a:pt x="343" y="2213"/>
                </a:lnTo>
                <a:lnTo>
                  <a:pt x="2276" y="2364"/>
                </a:lnTo>
                <a:lnTo>
                  <a:pt x="364" y="1252"/>
                </a:lnTo>
                <a:lnTo>
                  <a:pt x="369" y="1252"/>
                </a:lnTo>
                <a:lnTo>
                  <a:pt x="369" y="1247"/>
                </a:lnTo>
                <a:lnTo>
                  <a:pt x="369" y="1242"/>
                </a:lnTo>
                <a:lnTo>
                  <a:pt x="364" y="1242"/>
                </a:lnTo>
                <a:lnTo>
                  <a:pt x="364" y="1237"/>
                </a:lnTo>
                <a:lnTo>
                  <a:pt x="353" y="1242"/>
                </a:lnTo>
                <a:lnTo>
                  <a:pt x="348" y="1247"/>
                </a:lnTo>
                <a:lnTo>
                  <a:pt x="348" y="1252"/>
                </a:lnTo>
                <a:lnTo>
                  <a:pt x="348" y="1247"/>
                </a:lnTo>
                <a:lnTo>
                  <a:pt x="348" y="1252"/>
                </a:lnTo>
                <a:lnTo>
                  <a:pt x="353" y="1252"/>
                </a:lnTo>
                <a:lnTo>
                  <a:pt x="348" y="1252"/>
                </a:lnTo>
                <a:lnTo>
                  <a:pt x="353" y="1252"/>
                </a:lnTo>
                <a:lnTo>
                  <a:pt x="359" y="1252"/>
                </a:lnTo>
                <a:lnTo>
                  <a:pt x="353" y="1252"/>
                </a:lnTo>
                <a:lnTo>
                  <a:pt x="359" y="1252"/>
                </a:lnTo>
                <a:lnTo>
                  <a:pt x="353" y="1252"/>
                </a:lnTo>
                <a:lnTo>
                  <a:pt x="359" y="1252"/>
                </a:lnTo>
                <a:lnTo>
                  <a:pt x="353" y="1257"/>
                </a:lnTo>
                <a:lnTo>
                  <a:pt x="359" y="1252"/>
                </a:lnTo>
                <a:lnTo>
                  <a:pt x="359" y="1257"/>
                </a:lnTo>
                <a:lnTo>
                  <a:pt x="364" y="1252"/>
                </a:lnTo>
                <a:lnTo>
                  <a:pt x="2276" y="2364"/>
                </a:lnTo>
                <a:lnTo>
                  <a:pt x="338" y="1382"/>
                </a:lnTo>
                <a:lnTo>
                  <a:pt x="333" y="1387"/>
                </a:lnTo>
                <a:lnTo>
                  <a:pt x="338" y="1387"/>
                </a:lnTo>
                <a:lnTo>
                  <a:pt x="343" y="1382"/>
                </a:lnTo>
                <a:lnTo>
                  <a:pt x="338" y="1382"/>
                </a:lnTo>
                <a:lnTo>
                  <a:pt x="2276" y="2364"/>
                </a:lnTo>
                <a:lnTo>
                  <a:pt x="333" y="1974"/>
                </a:lnTo>
                <a:lnTo>
                  <a:pt x="338" y="1912"/>
                </a:lnTo>
                <a:lnTo>
                  <a:pt x="333" y="1922"/>
                </a:lnTo>
                <a:lnTo>
                  <a:pt x="333" y="1938"/>
                </a:lnTo>
                <a:lnTo>
                  <a:pt x="333" y="1974"/>
                </a:lnTo>
                <a:lnTo>
                  <a:pt x="2276" y="2364"/>
                </a:lnTo>
                <a:lnTo>
                  <a:pt x="333" y="1335"/>
                </a:lnTo>
                <a:lnTo>
                  <a:pt x="327" y="1341"/>
                </a:lnTo>
                <a:lnTo>
                  <a:pt x="333" y="1341"/>
                </a:lnTo>
                <a:lnTo>
                  <a:pt x="333" y="1335"/>
                </a:lnTo>
                <a:lnTo>
                  <a:pt x="2276" y="2364"/>
                </a:lnTo>
                <a:lnTo>
                  <a:pt x="343" y="1335"/>
                </a:lnTo>
                <a:lnTo>
                  <a:pt x="338" y="1335"/>
                </a:lnTo>
                <a:lnTo>
                  <a:pt x="333" y="1341"/>
                </a:lnTo>
                <a:lnTo>
                  <a:pt x="338" y="1341"/>
                </a:lnTo>
                <a:lnTo>
                  <a:pt x="343" y="1335"/>
                </a:lnTo>
                <a:lnTo>
                  <a:pt x="2276" y="2364"/>
                </a:lnTo>
                <a:lnTo>
                  <a:pt x="327" y="1974"/>
                </a:lnTo>
                <a:lnTo>
                  <a:pt x="327" y="1990"/>
                </a:lnTo>
                <a:lnTo>
                  <a:pt x="333" y="1979"/>
                </a:lnTo>
                <a:lnTo>
                  <a:pt x="327" y="1974"/>
                </a:lnTo>
                <a:lnTo>
                  <a:pt x="2276" y="2364"/>
                </a:lnTo>
                <a:lnTo>
                  <a:pt x="333" y="1330"/>
                </a:lnTo>
                <a:lnTo>
                  <a:pt x="327" y="1330"/>
                </a:lnTo>
                <a:lnTo>
                  <a:pt x="322" y="1335"/>
                </a:lnTo>
                <a:lnTo>
                  <a:pt x="327" y="1335"/>
                </a:lnTo>
                <a:lnTo>
                  <a:pt x="333" y="1335"/>
                </a:lnTo>
                <a:lnTo>
                  <a:pt x="333" y="1330"/>
                </a:lnTo>
                <a:lnTo>
                  <a:pt x="2276" y="2364"/>
                </a:lnTo>
                <a:lnTo>
                  <a:pt x="463" y="1122"/>
                </a:lnTo>
                <a:lnTo>
                  <a:pt x="463" y="1128"/>
                </a:lnTo>
                <a:lnTo>
                  <a:pt x="468" y="1122"/>
                </a:lnTo>
                <a:lnTo>
                  <a:pt x="473" y="1117"/>
                </a:lnTo>
                <a:lnTo>
                  <a:pt x="478" y="1112"/>
                </a:lnTo>
                <a:lnTo>
                  <a:pt x="483" y="1112"/>
                </a:lnTo>
                <a:lnTo>
                  <a:pt x="483" y="1107"/>
                </a:lnTo>
                <a:lnTo>
                  <a:pt x="478" y="1112"/>
                </a:lnTo>
                <a:lnTo>
                  <a:pt x="468" y="1117"/>
                </a:lnTo>
                <a:lnTo>
                  <a:pt x="463" y="1122"/>
                </a:lnTo>
                <a:lnTo>
                  <a:pt x="2276" y="2364"/>
                </a:lnTo>
                <a:lnTo>
                  <a:pt x="447" y="1221"/>
                </a:lnTo>
                <a:lnTo>
                  <a:pt x="452" y="1221"/>
                </a:lnTo>
                <a:lnTo>
                  <a:pt x="457" y="1221"/>
                </a:lnTo>
                <a:lnTo>
                  <a:pt x="457" y="1216"/>
                </a:lnTo>
                <a:lnTo>
                  <a:pt x="463" y="1216"/>
                </a:lnTo>
                <a:lnTo>
                  <a:pt x="457" y="1211"/>
                </a:lnTo>
                <a:lnTo>
                  <a:pt x="452" y="1211"/>
                </a:lnTo>
                <a:lnTo>
                  <a:pt x="447" y="1216"/>
                </a:lnTo>
                <a:lnTo>
                  <a:pt x="447" y="1221"/>
                </a:lnTo>
                <a:lnTo>
                  <a:pt x="2276" y="2364"/>
                </a:lnTo>
                <a:lnTo>
                  <a:pt x="379" y="1320"/>
                </a:lnTo>
                <a:lnTo>
                  <a:pt x="385" y="1315"/>
                </a:lnTo>
                <a:lnTo>
                  <a:pt x="374" y="1315"/>
                </a:lnTo>
                <a:lnTo>
                  <a:pt x="374" y="1320"/>
                </a:lnTo>
                <a:lnTo>
                  <a:pt x="379" y="1320"/>
                </a:lnTo>
                <a:lnTo>
                  <a:pt x="2276" y="2364"/>
                </a:lnTo>
                <a:lnTo>
                  <a:pt x="379" y="1372"/>
                </a:lnTo>
                <a:lnTo>
                  <a:pt x="390" y="1366"/>
                </a:lnTo>
                <a:lnTo>
                  <a:pt x="390" y="1361"/>
                </a:lnTo>
                <a:lnTo>
                  <a:pt x="379" y="1372"/>
                </a:lnTo>
                <a:lnTo>
                  <a:pt x="2276" y="2364"/>
                </a:lnTo>
                <a:lnTo>
                  <a:pt x="395" y="1325"/>
                </a:lnTo>
                <a:lnTo>
                  <a:pt x="390" y="1320"/>
                </a:lnTo>
                <a:lnTo>
                  <a:pt x="385" y="1320"/>
                </a:lnTo>
                <a:lnTo>
                  <a:pt x="379" y="1325"/>
                </a:lnTo>
                <a:lnTo>
                  <a:pt x="374" y="1330"/>
                </a:lnTo>
                <a:lnTo>
                  <a:pt x="379" y="1330"/>
                </a:lnTo>
                <a:lnTo>
                  <a:pt x="374" y="1330"/>
                </a:lnTo>
                <a:lnTo>
                  <a:pt x="374" y="1335"/>
                </a:lnTo>
                <a:lnTo>
                  <a:pt x="379" y="1330"/>
                </a:lnTo>
                <a:lnTo>
                  <a:pt x="374" y="1335"/>
                </a:lnTo>
                <a:lnTo>
                  <a:pt x="379" y="1335"/>
                </a:lnTo>
                <a:lnTo>
                  <a:pt x="385" y="1335"/>
                </a:lnTo>
                <a:lnTo>
                  <a:pt x="385" y="1330"/>
                </a:lnTo>
                <a:lnTo>
                  <a:pt x="390" y="1330"/>
                </a:lnTo>
                <a:lnTo>
                  <a:pt x="390" y="1325"/>
                </a:lnTo>
                <a:lnTo>
                  <a:pt x="395" y="1325"/>
                </a:lnTo>
                <a:lnTo>
                  <a:pt x="2276" y="2364"/>
                </a:lnTo>
                <a:lnTo>
                  <a:pt x="395" y="1283"/>
                </a:lnTo>
                <a:lnTo>
                  <a:pt x="390" y="1278"/>
                </a:lnTo>
                <a:lnTo>
                  <a:pt x="385" y="1278"/>
                </a:lnTo>
                <a:lnTo>
                  <a:pt x="385" y="1283"/>
                </a:lnTo>
                <a:lnTo>
                  <a:pt x="379" y="1283"/>
                </a:lnTo>
                <a:lnTo>
                  <a:pt x="374" y="1283"/>
                </a:lnTo>
                <a:lnTo>
                  <a:pt x="369" y="1289"/>
                </a:lnTo>
                <a:lnTo>
                  <a:pt x="374" y="1289"/>
                </a:lnTo>
                <a:lnTo>
                  <a:pt x="369" y="1289"/>
                </a:lnTo>
                <a:lnTo>
                  <a:pt x="369" y="1294"/>
                </a:lnTo>
                <a:lnTo>
                  <a:pt x="369" y="1299"/>
                </a:lnTo>
                <a:lnTo>
                  <a:pt x="369" y="1294"/>
                </a:lnTo>
                <a:lnTo>
                  <a:pt x="369" y="1299"/>
                </a:lnTo>
                <a:lnTo>
                  <a:pt x="374" y="1299"/>
                </a:lnTo>
                <a:lnTo>
                  <a:pt x="369" y="1299"/>
                </a:lnTo>
                <a:lnTo>
                  <a:pt x="374" y="1299"/>
                </a:lnTo>
                <a:lnTo>
                  <a:pt x="379" y="1299"/>
                </a:lnTo>
                <a:lnTo>
                  <a:pt x="385" y="1299"/>
                </a:lnTo>
                <a:lnTo>
                  <a:pt x="390" y="1294"/>
                </a:lnTo>
                <a:lnTo>
                  <a:pt x="390" y="1289"/>
                </a:lnTo>
                <a:lnTo>
                  <a:pt x="395" y="1289"/>
                </a:lnTo>
                <a:lnTo>
                  <a:pt x="395" y="1283"/>
                </a:lnTo>
                <a:lnTo>
                  <a:pt x="2276" y="2364"/>
                </a:lnTo>
                <a:lnTo>
                  <a:pt x="270" y="1361"/>
                </a:lnTo>
                <a:lnTo>
                  <a:pt x="270" y="1356"/>
                </a:lnTo>
                <a:lnTo>
                  <a:pt x="260" y="1356"/>
                </a:lnTo>
                <a:lnTo>
                  <a:pt x="255" y="1361"/>
                </a:lnTo>
                <a:lnTo>
                  <a:pt x="250" y="1366"/>
                </a:lnTo>
                <a:lnTo>
                  <a:pt x="244" y="1372"/>
                </a:lnTo>
                <a:lnTo>
                  <a:pt x="239" y="1377"/>
                </a:lnTo>
                <a:lnTo>
                  <a:pt x="244" y="1377"/>
                </a:lnTo>
                <a:lnTo>
                  <a:pt x="239" y="1377"/>
                </a:lnTo>
                <a:lnTo>
                  <a:pt x="244" y="1377"/>
                </a:lnTo>
                <a:lnTo>
                  <a:pt x="239" y="1382"/>
                </a:lnTo>
                <a:lnTo>
                  <a:pt x="244" y="1377"/>
                </a:lnTo>
                <a:lnTo>
                  <a:pt x="250" y="1377"/>
                </a:lnTo>
                <a:lnTo>
                  <a:pt x="250" y="1382"/>
                </a:lnTo>
                <a:lnTo>
                  <a:pt x="250" y="1377"/>
                </a:lnTo>
                <a:lnTo>
                  <a:pt x="255" y="1377"/>
                </a:lnTo>
                <a:lnTo>
                  <a:pt x="255" y="1382"/>
                </a:lnTo>
                <a:lnTo>
                  <a:pt x="255" y="1377"/>
                </a:lnTo>
                <a:lnTo>
                  <a:pt x="265" y="1372"/>
                </a:lnTo>
                <a:lnTo>
                  <a:pt x="265" y="1366"/>
                </a:lnTo>
                <a:lnTo>
                  <a:pt x="270" y="1366"/>
                </a:lnTo>
                <a:lnTo>
                  <a:pt x="270" y="1361"/>
                </a:lnTo>
                <a:lnTo>
                  <a:pt x="2276" y="2364"/>
                </a:lnTo>
                <a:lnTo>
                  <a:pt x="255" y="1289"/>
                </a:lnTo>
                <a:lnTo>
                  <a:pt x="244" y="1294"/>
                </a:lnTo>
                <a:lnTo>
                  <a:pt x="234" y="1299"/>
                </a:lnTo>
                <a:lnTo>
                  <a:pt x="239" y="1299"/>
                </a:lnTo>
                <a:lnTo>
                  <a:pt x="255" y="1294"/>
                </a:lnTo>
                <a:lnTo>
                  <a:pt x="255" y="1289"/>
                </a:lnTo>
                <a:lnTo>
                  <a:pt x="2276" y="2364"/>
                </a:lnTo>
                <a:lnTo>
                  <a:pt x="286" y="1278"/>
                </a:lnTo>
                <a:lnTo>
                  <a:pt x="286" y="1273"/>
                </a:lnTo>
                <a:lnTo>
                  <a:pt x="281" y="1278"/>
                </a:lnTo>
                <a:lnTo>
                  <a:pt x="286" y="1278"/>
                </a:lnTo>
                <a:lnTo>
                  <a:pt x="2276" y="2364"/>
                </a:lnTo>
                <a:lnTo>
                  <a:pt x="270" y="1283"/>
                </a:lnTo>
                <a:lnTo>
                  <a:pt x="276" y="1283"/>
                </a:lnTo>
                <a:lnTo>
                  <a:pt x="276" y="1278"/>
                </a:lnTo>
                <a:lnTo>
                  <a:pt x="270" y="1283"/>
                </a:lnTo>
                <a:lnTo>
                  <a:pt x="270" y="1289"/>
                </a:lnTo>
                <a:lnTo>
                  <a:pt x="270" y="1283"/>
                </a:lnTo>
                <a:lnTo>
                  <a:pt x="2276" y="2364"/>
                </a:lnTo>
                <a:lnTo>
                  <a:pt x="286" y="1341"/>
                </a:lnTo>
                <a:lnTo>
                  <a:pt x="286" y="1335"/>
                </a:lnTo>
                <a:lnTo>
                  <a:pt x="281" y="1335"/>
                </a:lnTo>
                <a:lnTo>
                  <a:pt x="276" y="1346"/>
                </a:lnTo>
                <a:lnTo>
                  <a:pt x="270" y="1346"/>
                </a:lnTo>
                <a:lnTo>
                  <a:pt x="281" y="1346"/>
                </a:lnTo>
                <a:lnTo>
                  <a:pt x="286" y="1341"/>
                </a:lnTo>
                <a:lnTo>
                  <a:pt x="2276" y="2364"/>
                </a:lnTo>
                <a:lnTo>
                  <a:pt x="296" y="1278"/>
                </a:lnTo>
                <a:lnTo>
                  <a:pt x="302" y="1273"/>
                </a:lnTo>
                <a:lnTo>
                  <a:pt x="307" y="1273"/>
                </a:lnTo>
                <a:lnTo>
                  <a:pt x="307" y="1268"/>
                </a:lnTo>
                <a:lnTo>
                  <a:pt x="317" y="1263"/>
                </a:lnTo>
                <a:lnTo>
                  <a:pt x="307" y="1263"/>
                </a:lnTo>
                <a:lnTo>
                  <a:pt x="307" y="1257"/>
                </a:lnTo>
                <a:lnTo>
                  <a:pt x="296" y="1263"/>
                </a:lnTo>
                <a:lnTo>
                  <a:pt x="291" y="1268"/>
                </a:lnTo>
                <a:lnTo>
                  <a:pt x="286" y="1268"/>
                </a:lnTo>
                <a:lnTo>
                  <a:pt x="291" y="1268"/>
                </a:lnTo>
                <a:lnTo>
                  <a:pt x="291" y="1273"/>
                </a:lnTo>
                <a:lnTo>
                  <a:pt x="291" y="1268"/>
                </a:lnTo>
                <a:lnTo>
                  <a:pt x="291" y="1273"/>
                </a:lnTo>
                <a:lnTo>
                  <a:pt x="286" y="1278"/>
                </a:lnTo>
                <a:lnTo>
                  <a:pt x="291" y="1273"/>
                </a:lnTo>
                <a:lnTo>
                  <a:pt x="291" y="1278"/>
                </a:lnTo>
                <a:lnTo>
                  <a:pt x="291" y="1273"/>
                </a:lnTo>
                <a:lnTo>
                  <a:pt x="296" y="1278"/>
                </a:lnTo>
                <a:lnTo>
                  <a:pt x="2276" y="2364"/>
                </a:lnTo>
                <a:lnTo>
                  <a:pt x="213" y="1382"/>
                </a:lnTo>
                <a:lnTo>
                  <a:pt x="224" y="1377"/>
                </a:lnTo>
                <a:lnTo>
                  <a:pt x="224" y="1372"/>
                </a:lnTo>
                <a:lnTo>
                  <a:pt x="218" y="1372"/>
                </a:lnTo>
                <a:lnTo>
                  <a:pt x="213" y="1382"/>
                </a:lnTo>
                <a:lnTo>
                  <a:pt x="213" y="1377"/>
                </a:lnTo>
                <a:lnTo>
                  <a:pt x="213" y="1382"/>
                </a:lnTo>
                <a:lnTo>
                  <a:pt x="2276" y="2364"/>
                </a:lnTo>
                <a:lnTo>
                  <a:pt x="317" y="1351"/>
                </a:lnTo>
                <a:lnTo>
                  <a:pt x="296" y="1361"/>
                </a:lnTo>
                <a:lnTo>
                  <a:pt x="307" y="1356"/>
                </a:lnTo>
                <a:lnTo>
                  <a:pt x="317" y="1351"/>
                </a:lnTo>
                <a:lnTo>
                  <a:pt x="2276" y="2364"/>
                </a:lnTo>
                <a:lnTo>
                  <a:pt x="302" y="1341"/>
                </a:lnTo>
                <a:lnTo>
                  <a:pt x="307" y="1335"/>
                </a:lnTo>
                <a:lnTo>
                  <a:pt x="302" y="1335"/>
                </a:lnTo>
                <a:lnTo>
                  <a:pt x="296" y="1341"/>
                </a:lnTo>
                <a:lnTo>
                  <a:pt x="302" y="1341"/>
                </a:lnTo>
                <a:lnTo>
                  <a:pt x="2276" y="2364"/>
                </a:lnTo>
                <a:lnTo>
                  <a:pt x="353" y="1195"/>
                </a:lnTo>
                <a:lnTo>
                  <a:pt x="359" y="1195"/>
                </a:lnTo>
                <a:lnTo>
                  <a:pt x="364" y="1190"/>
                </a:lnTo>
                <a:lnTo>
                  <a:pt x="353" y="1195"/>
                </a:lnTo>
                <a:lnTo>
                  <a:pt x="2276" y="2364"/>
                </a:lnTo>
                <a:lnTo>
                  <a:pt x="343" y="2052"/>
                </a:lnTo>
                <a:lnTo>
                  <a:pt x="343" y="2057"/>
                </a:lnTo>
                <a:lnTo>
                  <a:pt x="343" y="2068"/>
                </a:lnTo>
                <a:lnTo>
                  <a:pt x="343" y="2052"/>
                </a:lnTo>
                <a:lnTo>
                  <a:pt x="2276" y="2364"/>
                </a:lnTo>
                <a:lnTo>
                  <a:pt x="322" y="1964"/>
                </a:lnTo>
                <a:lnTo>
                  <a:pt x="322" y="1979"/>
                </a:lnTo>
                <a:lnTo>
                  <a:pt x="322" y="1974"/>
                </a:lnTo>
                <a:lnTo>
                  <a:pt x="322" y="1964"/>
                </a:lnTo>
                <a:lnTo>
                  <a:pt x="2276" y="2364"/>
                </a:lnTo>
                <a:lnTo>
                  <a:pt x="348" y="1289"/>
                </a:lnTo>
                <a:lnTo>
                  <a:pt x="348" y="1283"/>
                </a:lnTo>
                <a:lnTo>
                  <a:pt x="343" y="1289"/>
                </a:lnTo>
                <a:lnTo>
                  <a:pt x="348" y="1289"/>
                </a:lnTo>
                <a:lnTo>
                  <a:pt x="2276" y="2364"/>
                </a:lnTo>
                <a:lnTo>
                  <a:pt x="624" y="1122"/>
                </a:lnTo>
                <a:lnTo>
                  <a:pt x="624" y="1128"/>
                </a:lnTo>
                <a:lnTo>
                  <a:pt x="634" y="1122"/>
                </a:lnTo>
                <a:lnTo>
                  <a:pt x="629" y="1122"/>
                </a:lnTo>
                <a:lnTo>
                  <a:pt x="624" y="1122"/>
                </a:lnTo>
                <a:lnTo>
                  <a:pt x="2276" y="2364"/>
                </a:lnTo>
                <a:lnTo>
                  <a:pt x="779" y="1091"/>
                </a:lnTo>
                <a:lnTo>
                  <a:pt x="785" y="1086"/>
                </a:lnTo>
                <a:lnTo>
                  <a:pt x="790" y="1081"/>
                </a:lnTo>
                <a:lnTo>
                  <a:pt x="790" y="1076"/>
                </a:lnTo>
                <a:lnTo>
                  <a:pt x="785" y="1081"/>
                </a:lnTo>
                <a:lnTo>
                  <a:pt x="779" y="1091"/>
                </a:lnTo>
                <a:lnTo>
                  <a:pt x="779" y="1086"/>
                </a:lnTo>
                <a:lnTo>
                  <a:pt x="779" y="1091"/>
                </a:lnTo>
                <a:lnTo>
                  <a:pt x="2276" y="2364"/>
                </a:lnTo>
                <a:lnTo>
                  <a:pt x="790" y="1107"/>
                </a:lnTo>
                <a:lnTo>
                  <a:pt x="790" y="1102"/>
                </a:lnTo>
                <a:lnTo>
                  <a:pt x="790" y="1096"/>
                </a:lnTo>
                <a:lnTo>
                  <a:pt x="779" y="1102"/>
                </a:lnTo>
                <a:lnTo>
                  <a:pt x="769" y="1112"/>
                </a:lnTo>
                <a:lnTo>
                  <a:pt x="769" y="1117"/>
                </a:lnTo>
                <a:lnTo>
                  <a:pt x="779" y="1112"/>
                </a:lnTo>
                <a:lnTo>
                  <a:pt x="779" y="1117"/>
                </a:lnTo>
                <a:lnTo>
                  <a:pt x="790" y="1107"/>
                </a:lnTo>
                <a:lnTo>
                  <a:pt x="2276" y="2364"/>
                </a:lnTo>
                <a:lnTo>
                  <a:pt x="785" y="317"/>
                </a:lnTo>
                <a:lnTo>
                  <a:pt x="790" y="317"/>
                </a:lnTo>
                <a:lnTo>
                  <a:pt x="790" y="312"/>
                </a:lnTo>
                <a:lnTo>
                  <a:pt x="785" y="317"/>
                </a:lnTo>
                <a:lnTo>
                  <a:pt x="2276" y="2364"/>
                </a:lnTo>
                <a:lnTo>
                  <a:pt x="686" y="1242"/>
                </a:lnTo>
                <a:lnTo>
                  <a:pt x="691" y="1237"/>
                </a:lnTo>
                <a:lnTo>
                  <a:pt x="696" y="1231"/>
                </a:lnTo>
                <a:lnTo>
                  <a:pt x="686" y="1242"/>
                </a:lnTo>
                <a:lnTo>
                  <a:pt x="2276" y="2364"/>
                </a:lnTo>
                <a:lnTo>
                  <a:pt x="722" y="1133"/>
                </a:lnTo>
                <a:lnTo>
                  <a:pt x="707" y="1138"/>
                </a:lnTo>
                <a:lnTo>
                  <a:pt x="712" y="1138"/>
                </a:lnTo>
                <a:lnTo>
                  <a:pt x="707" y="1143"/>
                </a:lnTo>
                <a:lnTo>
                  <a:pt x="696" y="1143"/>
                </a:lnTo>
                <a:lnTo>
                  <a:pt x="686" y="1148"/>
                </a:lnTo>
                <a:lnTo>
                  <a:pt x="681" y="1153"/>
                </a:lnTo>
                <a:lnTo>
                  <a:pt x="686" y="1153"/>
                </a:lnTo>
                <a:lnTo>
                  <a:pt x="676" y="1159"/>
                </a:lnTo>
                <a:lnTo>
                  <a:pt x="681" y="1159"/>
                </a:lnTo>
                <a:lnTo>
                  <a:pt x="686" y="1159"/>
                </a:lnTo>
                <a:lnTo>
                  <a:pt x="686" y="1164"/>
                </a:lnTo>
                <a:lnTo>
                  <a:pt x="686" y="1159"/>
                </a:lnTo>
                <a:lnTo>
                  <a:pt x="702" y="1148"/>
                </a:lnTo>
                <a:lnTo>
                  <a:pt x="707" y="1143"/>
                </a:lnTo>
                <a:lnTo>
                  <a:pt x="712" y="1143"/>
                </a:lnTo>
                <a:lnTo>
                  <a:pt x="722" y="1133"/>
                </a:lnTo>
                <a:lnTo>
                  <a:pt x="2276" y="2364"/>
                </a:lnTo>
                <a:lnTo>
                  <a:pt x="728" y="1081"/>
                </a:lnTo>
                <a:lnTo>
                  <a:pt x="728" y="1076"/>
                </a:lnTo>
                <a:lnTo>
                  <a:pt x="733" y="1065"/>
                </a:lnTo>
                <a:lnTo>
                  <a:pt x="728" y="1065"/>
                </a:lnTo>
                <a:lnTo>
                  <a:pt x="728" y="1070"/>
                </a:lnTo>
                <a:lnTo>
                  <a:pt x="722" y="1076"/>
                </a:lnTo>
                <a:lnTo>
                  <a:pt x="712" y="1076"/>
                </a:lnTo>
                <a:lnTo>
                  <a:pt x="712" y="1081"/>
                </a:lnTo>
                <a:lnTo>
                  <a:pt x="717" y="1081"/>
                </a:lnTo>
                <a:lnTo>
                  <a:pt x="722" y="1081"/>
                </a:lnTo>
                <a:lnTo>
                  <a:pt x="728" y="1081"/>
                </a:lnTo>
                <a:lnTo>
                  <a:pt x="2276" y="2364"/>
                </a:lnTo>
                <a:lnTo>
                  <a:pt x="790" y="966"/>
                </a:lnTo>
                <a:lnTo>
                  <a:pt x="785" y="972"/>
                </a:lnTo>
                <a:lnTo>
                  <a:pt x="790" y="972"/>
                </a:lnTo>
                <a:lnTo>
                  <a:pt x="790" y="966"/>
                </a:lnTo>
                <a:lnTo>
                  <a:pt x="2276" y="2364"/>
                </a:lnTo>
                <a:lnTo>
                  <a:pt x="785" y="302"/>
                </a:lnTo>
                <a:lnTo>
                  <a:pt x="790" y="296"/>
                </a:lnTo>
                <a:lnTo>
                  <a:pt x="785" y="296"/>
                </a:lnTo>
                <a:lnTo>
                  <a:pt x="785" y="302"/>
                </a:lnTo>
                <a:lnTo>
                  <a:pt x="2276" y="2364"/>
                </a:lnTo>
                <a:lnTo>
                  <a:pt x="800" y="707"/>
                </a:lnTo>
                <a:lnTo>
                  <a:pt x="800" y="702"/>
                </a:lnTo>
                <a:lnTo>
                  <a:pt x="805" y="696"/>
                </a:lnTo>
                <a:lnTo>
                  <a:pt x="800" y="702"/>
                </a:lnTo>
                <a:lnTo>
                  <a:pt x="800" y="707"/>
                </a:lnTo>
                <a:lnTo>
                  <a:pt x="2276" y="2364"/>
                </a:lnTo>
                <a:lnTo>
                  <a:pt x="800" y="494"/>
                </a:lnTo>
                <a:lnTo>
                  <a:pt x="795" y="499"/>
                </a:lnTo>
                <a:lnTo>
                  <a:pt x="795" y="504"/>
                </a:lnTo>
                <a:lnTo>
                  <a:pt x="795" y="499"/>
                </a:lnTo>
                <a:lnTo>
                  <a:pt x="800" y="499"/>
                </a:lnTo>
                <a:lnTo>
                  <a:pt x="805" y="499"/>
                </a:lnTo>
                <a:lnTo>
                  <a:pt x="805" y="494"/>
                </a:lnTo>
                <a:lnTo>
                  <a:pt x="805" y="489"/>
                </a:lnTo>
                <a:lnTo>
                  <a:pt x="800" y="494"/>
                </a:lnTo>
                <a:lnTo>
                  <a:pt x="2276" y="2364"/>
                </a:lnTo>
                <a:lnTo>
                  <a:pt x="800" y="416"/>
                </a:lnTo>
                <a:lnTo>
                  <a:pt x="795" y="421"/>
                </a:lnTo>
                <a:lnTo>
                  <a:pt x="805" y="416"/>
                </a:lnTo>
                <a:lnTo>
                  <a:pt x="805" y="411"/>
                </a:lnTo>
                <a:lnTo>
                  <a:pt x="800" y="416"/>
                </a:lnTo>
                <a:lnTo>
                  <a:pt x="2276" y="2364"/>
                </a:lnTo>
                <a:lnTo>
                  <a:pt x="800" y="582"/>
                </a:lnTo>
                <a:lnTo>
                  <a:pt x="800" y="577"/>
                </a:lnTo>
                <a:lnTo>
                  <a:pt x="795" y="582"/>
                </a:lnTo>
                <a:lnTo>
                  <a:pt x="790" y="587"/>
                </a:lnTo>
                <a:lnTo>
                  <a:pt x="795" y="587"/>
                </a:lnTo>
                <a:lnTo>
                  <a:pt x="790" y="587"/>
                </a:lnTo>
                <a:lnTo>
                  <a:pt x="795" y="587"/>
                </a:lnTo>
                <a:lnTo>
                  <a:pt x="790" y="587"/>
                </a:lnTo>
                <a:lnTo>
                  <a:pt x="795" y="587"/>
                </a:lnTo>
                <a:lnTo>
                  <a:pt x="800" y="582"/>
                </a:lnTo>
                <a:lnTo>
                  <a:pt x="2276" y="2364"/>
                </a:lnTo>
                <a:lnTo>
                  <a:pt x="795" y="587"/>
                </a:lnTo>
                <a:lnTo>
                  <a:pt x="795" y="582"/>
                </a:lnTo>
                <a:lnTo>
                  <a:pt x="800" y="582"/>
                </a:lnTo>
                <a:lnTo>
                  <a:pt x="795" y="587"/>
                </a:lnTo>
                <a:lnTo>
                  <a:pt x="2276" y="2364"/>
                </a:lnTo>
                <a:lnTo>
                  <a:pt x="483" y="1299"/>
                </a:lnTo>
                <a:lnTo>
                  <a:pt x="489" y="1294"/>
                </a:lnTo>
                <a:lnTo>
                  <a:pt x="489" y="1289"/>
                </a:lnTo>
                <a:lnTo>
                  <a:pt x="483" y="1289"/>
                </a:lnTo>
                <a:lnTo>
                  <a:pt x="478" y="1294"/>
                </a:lnTo>
                <a:lnTo>
                  <a:pt x="473" y="1299"/>
                </a:lnTo>
                <a:lnTo>
                  <a:pt x="478" y="1294"/>
                </a:lnTo>
                <a:lnTo>
                  <a:pt x="478" y="1299"/>
                </a:lnTo>
                <a:lnTo>
                  <a:pt x="483" y="1294"/>
                </a:lnTo>
                <a:lnTo>
                  <a:pt x="483" y="1299"/>
                </a:lnTo>
                <a:lnTo>
                  <a:pt x="2276" y="2364"/>
                </a:lnTo>
                <a:lnTo>
                  <a:pt x="468" y="1278"/>
                </a:lnTo>
                <a:lnTo>
                  <a:pt x="468" y="1273"/>
                </a:lnTo>
                <a:lnTo>
                  <a:pt x="473" y="1273"/>
                </a:lnTo>
                <a:lnTo>
                  <a:pt x="473" y="1268"/>
                </a:lnTo>
                <a:lnTo>
                  <a:pt x="468" y="1263"/>
                </a:lnTo>
                <a:lnTo>
                  <a:pt x="457" y="1268"/>
                </a:lnTo>
                <a:lnTo>
                  <a:pt x="452" y="1273"/>
                </a:lnTo>
                <a:lnTo>
                  <a:pt x="452" y="1278"/>
                </a:lnTo>
                <a:lnTo>
                  <a:pt x="447" y="1283"/>
                </a:lnTo>
                <a:lnTo>
                  <a:pt x="452" y="1283"/>
                </a:lnTo>
                <a:lnTo>
                  <a:pt x="457" y="1283"/>
                </a:lnTo>
                <a:lnTo>
                  <a:pt x="457" y="1289"/>
                </a:lnTo>
                <a:lnTo>
                  <a:pt x="463" y="1289"/>
                </a:lnTo>
                <a:lnTo>
                  <a:pt x="468" y="1283"/>
                </a:lnTo>
                <a:lnTo>
                  <a:pt x="468" y="1278"/>
                </a:lnTo>
                <a:lnTo>
                  <a:pt x="2276" y="2364"/>
                </a:lnTo>
                <a:lnTo>
                  <a:pt x="515" y="1242"/>
                </a:lnTo>
                <a:lnTo>
                  <a:pt x="525" y="1237"/>
                </a:lnTo>
                <a:lnTo>
                  <a:pt x="530" y="1231"/>
                </a:lnTo>
                <a:lnTo>
                  <a:pt x="530" y="1226"/>
                </a:lnTo>
                <a:lnTo>
                  <a:pt x="515" y="1231"/>
                </a:lnTo>
                <a:lnTo>
                  <a:pt x="504" y="1242"/>
                </a:lnTo>
                <a:lnTo>
                  <a:pt x="509" y="1242"/>
                </a:lnTo>
                <a:lnTo>
                  <a:pt x="504" y="1247"/>
                </a:lnTo>
                <a:lnTo>
                  <a:pt x="515" y="1242"/>
                </a:lnTo>
                <a:lnTo>
                  <a:pt x="2276" y="2364"/>
                </a:lnTo>
                <a:lnTo>
                  <a:pt x="457" y="1372"/>
                </a:lnTo>
                <a:lnTo>
                  <a:pt x="463" y="1372"/>
                </a:lnTo>
                <a:lnTo>
                  <a:pt x="463" y="1366"/>
                </a:lnTo>
                <a:lnTo>
                  <a:pt x="457" y="1372"/>
                </a:lnTo>
                <a:lnTo>
                  <a:pt x="2276" y="2364"/>
                </a:lnTo>
                <a:lnTo>
                  <a:pt x="494" y="1330"/>
                </a:lnTo>
                <a:lnTo>
                  <a:pt x="499" y="1325"/>
                </a:lnTo>
                <a:lnTo>
                  <a:pt x="483" y="1335"/>
                </a:lnTo>
                <a:lnTo>
                  <a:pt x="483" y="1330"/>
                </a:lnTo>
                <a:lnTo>
                  <a:pt x="489" y="1330"/>
                </a:lnTo>
                <a:lnTo>
                  <a:pt x="483" y="1335"/>
                </a:lnTo>
                <a:lnTo>
                  <a:pt x="494" y="1330"/>
                </a:lnTo>
                <a:lnTo>
                  <a:pt x="2276" y="2364"/>
                </a:lnTo>
                <a:lnTo>
                  <a:pt x="437" y="1133"/>
                </a:lnTo>
                <a:lnTo>
                  <a:pt x="431" y="1133"/>
                </a:lnTo>
                <a:lnTo>
                  <a:pt x="431" y="1138"/>
                </a:lnTo>
                <a:lnTo>
                  <a:pt x="431" y="1133"/>
                </a:lnTo>
                <a:lnTo>
                  <a:pt x="431" y="1138"/>
                </a:lnTo>
                <a:lnTo>
                  <a:pt x="431" y="1133"/>
                </a:lnTo>
                <a:lnTo>
                  <a:pt x="437" y="1133"/>
                </a:lnTo>
                <a:lnTo>
                  <a:pt x="2276" y="2364"/>
                </a:lnTo>
                <a:lnTo>
                  <a:pt x="457" y="1257"/>
                </a:lnTo>
                <a:lnTo>
                  <a:pt x="463" y="1257"/>
                </a:lnTo>
                <a:lnTo>
                  <a:pt x="463" y="1252"/>
                </a:lnTo>
                <a:lnTo>
                  <a:pt x="457" y="1252"/>
                </a:lnTo>
                <a:lnTo>
                  <a:pt x="457" y="1257"/>
                </a:lnTo>
                <a:lnTo>
                  <a:pt x="457" y="1252"/>
                </a:lnTo>
                <a:lnTo>
                  <a:pt x="457" y="1257"/>
                </a:lnTo>
                <a:lnTo>
                  <a:pt x="2276" y="2364"/>
                </a:lnTo>
                <a:lnTo>
                  <a:pt x="473" y="1283"/>
                </a:lnTo>
                <a:lnTo>
                  <a:pt x="478" y="1283"/>
                </a:lnTo>
                <a:lnTo>
                  <a:pt x="483" y="1278"/>
                </a:lnTo>
                <a:lnTo>
                  <a:pt x="483" y="1273"/>
                </a:lnTo>
                <a:lnTo>
                  <a:pt x="478" y="1273"/>
                </a:lnTo>
                <a:lnTo>
                  <a:pt x="468" y="1283"/>
                </a:lnTo>
                <a:lnTo>
                  <a:pt x="473" y="1283"/>
                </a:lnTo>
                <a:lnTo>
                  <a:pt x="2276" y="2364"/>
                </a:lnTo>
                <a:lnTo>
                  <a:pt x="416" y="1315"/>
                </a:lnTo>
                <a:lnTo>
                  <a:pt x="411" y="1315"/>
                </a:lnTo>
                <a:lnTo>
                  <a:pt x="411" y="1320"/>
                </a:lnTo>
                <a:lnTo>
                  <a:pt x="416" y="1315"/>
                </a:lnTo>
                <a:lnTo>
                  <a:pt x="2276" y="2364"/>
                </a:lnTo>
                <a:lnTo>
                  <a:pt x="499" y="1346"/>
                </a:lnTo>
                <a:lnTo>
                  <a:pt x="504" y="1346"/>
                </a:lnTo>
                <a:lnTo>
                  <a:pt x="499" y="1341"/>
                </a:lnTo>
                <a:lnTo>
                  <a:pt x="494" y="1346"/>
                </a:lnTo>
                <a:lnTo>
                  <a:pt x="499" y="1346"/>
                </a:lnTo>
                <a:lnTo>
                  <a:pt x="2276" y="2364"/>
                </a:lnTo>
                <a:lnTo>
                  <a:pt x="587" y="1221"/>
                </a:lnTo>
                <a:lnTo>
                  <a:pt x="598" y="1221"/>
                </a:lnTo>
                <a:lnTo>
                  <a:pt x="603" y="1211"/>
                </a:lnTo>
                <a:lnTo>
                  <a:pt x="598" y="1211"/>
                </a:lnTo>
                <a:lnTo>
                  <a:pt x="592" y="1221"/>
                </a:lnTo>
                <a:lnTo>
                  <a:pt x="587" y="1221"/>
                </a:lnTo>
                <a:lnTo>
                  <a:pt x="2276" y="2364"/>
                </a:lnTo>
                <a:lnTo>
                  <a:pt x="187" y="1335"/>
                </a:lnTo>
                <a:lnTo>
                  <a:pt x="192" y="1335"/>
                </a:lnTo>
                <a:lnTo>
                  <a:pt x="192" y="1341"/>
                </a:lnTo>
                <a:lnTo>
                  <a:pt x="192" y="1335"/>
                </a:lnTo>
                <a:lnTo>
                  <a:pt x="192" y="1341"/>
                </a:lnTo>
                <a:lnTo>
                  <a:pt x="192" y="1335"/>
                </a:lnTo>
                <a:lnTo>
                  <a:pt x="192" y="1341"/>
                </a:lnTo>
                <a:lnTo>
                  <a:pt x="198" y="1335"/>
                </a:lnTo>
                <a:lnTo>
                  <a:pt x="198" y="1341"/>
                </a:lnTo>
                <a:lnTo>
                  <a:pt x="198" y="1335"/>
                </a:lnTo>
                <a:lnTo>
                  <a:pt x="203" y="1335"/>
                </a:lnTo>
                <a:lnTo>
                  <a:pt x="208" y="1335"/>
                </a:lnTo>
                <a:lnTo>
                  <a:pt x="208" y="1325"/>
                </a:lnTo>
                <a:lnTo>
                  <a:pt x="213" y="1330"/>
                </a:lnTo>
                <a:lnTo>
                  <a:pt x="208" y="1325"/>
                </a:lnTo>
                <a:lnTo>
                  <a:pt x="213" y="1325"/>
                </a:lnTo>
                <a:lnTo>
                  <a:pt x="213" y="1320"/>
                </a:lnTo>
                <a:lnTo>
                  <a:pt x="208" y="1320"/>
                </a:lnTo>
                <a:lnTo>
                  <a:pt x="213" y="1320"/>
                </a:lnTo>
                <a:lnTo>
                  <a:pt x="208" y="1320"/>
                </a:lnTo>
                <a:lnTo>
                  <a:pt x="208" y="1315"/>
                </a:lnTo>
                <a:lnTo>
                  <a:pt x="203" y="1315"/>
                </a:lnTo>
                <a:lnTo>
                  <a:pt x="198" y="1315"/>
                </a:lnTo>
                <a:lnTo>
                  <a:pt x="198" y="1320"/>
                </a:lnTo>
                <a:lnTo>
                  <a:pt x="198" y="1315"/>
                </a:lnTo>
                <a:lnTo>
                  <a:pt x="192" y="1320"/>
                </a:lnTo>
                <a:lnTo>
                  <a:pt x="187" y="1320"/>
                </a:lnTo>
                <a:lnTo>
                  <a:pt x="187" y="1325"/>
                </a:lnTo>
                <a:lnTo>
                  <a:pt x="182" y="1330"/>
                </a:lnTo>
                <a:lnTo>
                  <a:pt x="187" y="1330"/>
                </a:lnTo>
                <a:lnTo>
                  <a:pt x="182" y="1330"/>
                </a:lnTo>
                <a:lnTo>
                  <a:pt x="187" y="1330"/>
                </a:lnTo>
                <a:lnTo>
                  <a:pt x="182" y="1335"/>
                </a:lnTo>
                <a:lnTo>
                  <a:pt x="187" y="1330"/>
                </a:lnTo>
                <a:lnTo>
                  <a:pt x="182" y="1335"/>
                </a:lnTo>
                <a:lnTo>
                  <a:pt x="187" y="1335"/>
                </a:lnTo>
                <a:lnTo>
                  <a:pt x="182" y="1335"/>
                </a:lnTo>
                <a:lnTo>
                  <a:pt x="187" y="1335"/>
                </a:lnTo>
                <a:lnTo>
                  <a:pt x="2276" y="2364"/>
                </a:lnTo>
                <a:lnTo>
                  <a:pt x="613" y="1148"/>
                </a:lnTo>
                <a:lnTo>
                  <a:pt x="608" y="1148"/>
                </a:lnTo>
                <a:lnTo>
                  <a:pt x="608" y="1153"/>
                </a:lnTo>
                <a:lnTo>
                  <a:pt x="613" y="1148"/>
                </a:lnTo>
                <a:lnTo>
                  <a:pt x="2276" y="2364"/>
                </a:lnTo>
                <a:lnTo>
                  <a:pt x="530" y="1252"/>
                </a:lnTo>
                <a:lnTo>
                  <a:pt x="535" y="1252"/>
                </a:lnTo>
                <a:lnTo>
                  <a:pt x="541" y="1247"/>
                </a:lnTo>
                <a:lnTo>
                  <a:pt x="541" y="1242"/>
                </a:lnTo>
                <a:lnTo>
                  <a:pt x="530" y="1252"/>
                </a:lnTo>
                <a:lnTo>
                  <a:pt x="2276" y="2364"/>
                </a:lnTo>
                <a:lnTo>
                  <a:pt x="805" y="655"/>
                </a:lnTo>
                <a:lnTo>
                  <a:pt x="800" y="660"/>
                </a:lnTo>
                <a:lnTo>
                  <a:pt x="800" y="655"/>
                </a:lnTo>
                <a:lnTo>
                  <a:pt x="805" y="655"/>
                </a:lnTo>
                <a:lnTo>
                  <a:pt x="2276" y="2364"/>
                </a:lnTo>
                <a:lnTo>
                  <a:pt x="629" y="1128"/>
                </a:lnTo>
                <a:lnTo>
                  <a:pt x="624" y="1128"/>
                </a:lnTo>
                <a:lnTo>
                  <a:pt x="624" y="1133"/>
                </a:lnTo>
                <a:lnTo>
                  <a:pt x="629" y="1128"/>
                </a:lnTo>
                <a:lnTo>
                  <a:pt x="2276" y="2364"/>
                </a:lnTo>
                <a:lnTo>
                  <a:pt x="733" y="1133"/>
                </a:lnTo>
                <a:lnTo>
                  <a:pt x="738" y="1128"/>
                </a:lnTo>
                <a:lnTo>
                  <a:pt x="733" y="1128"/>
                </a:lnTo>
                <a:lnTo>
                  <a:pt x="728" y="1133"/>
                </a:lnTo>
                <a:lnTo>
                  <a:pt x="733" y="1133"/>
                </a:lnTo>
                <a:lnTo>
                  <a:pt x="2276" y="2364"/>
                </a:lnTo>
                <a:lnTo>
                  <a:pt x="608" y="1195"/>
                </a:lnTo>
                <a:lnTo>
                  <a:pt x="603" y="1200"/>
                </a:lnTo>
                <a:lnTo>
                  <a:pt x="608" y="1200"/>
                </a:lnTo>
                <a:lnTo>
                  <a:pt x="603" y="1200"/>
                </a:lnTo>
                <a:lnTo>
                  <a:pt x="608" y="1195"/>
                </a:lnTo>
                <a:lnTo>
                  <a:pt x="2276" y="2364"/>
                </a:lnTo>
                <a:lnTo>
                  <a:pt x="582" y="1221"/>
                </a:lnTo>
                <a:lnTo>
                  <a:pt x="577" y="1221"/>
                </a:lnTo>
                <a:lnTo>
                  <a:pt x="566" y="1231"/>
                </a:lnTo>
                <a:lnTo>
                  <a:pt x="572" y="1231"/>
                </a:lnTo>
                <a:lnTo>
                  <a:pt x="582" y="1226"/>
                </a:lnTo>
                <a:lnTo>
                  <a:pt x="582" y="1221"/>
                </a:lnTo>
                <a:lnTo>
                  <a:pt x="2276" y="2364"/>
                </a:lnTo>
                <a:lnTo>
                  <a:pt x="629" y="1179"/>
                </a:lnTo>
                <a:lnTo>
                  <a:pt x="629" y="1174"/>
                </a:lnTo>
                <a:lnTo>
                  <a:pt x="618" y="1179"/>
                </a:lnTo>
                <a:lnTo>
                  <a:pt x="618" y="1185"/>
                </a:lnTo>
                <a:lnTo>
                  <a:pt x="624" y="1179"/>
                </a:lnTo>
                <a:lnTo>
                  <a:pt x="624" y="1185"/>
                </a:lnTo>
                <a:lnTo>
                  <a:pt x="624" y="1179"/>
                </a:lnTo>
                <a:lnTo>
                  <a:pt x="629" y="1179"/>
                </a:lnTo>
                <a:lnTo>
                  <a:pt x="2276" y="2364"/>
                </a:lnTo>
                <a:lnTo>
                  <a:pt x="3912" y="192"/>
                </a:lnTo>
                <a:lnTo>
                  <a:pt x="3912" y="187"/>
                </a:lnTo>
                <a:lnTo>
                  <a:pt x="3907" y="182"/>
                </a:lnTo>
                <a:lnTo>
                  <a:pt x="3902" y="182"/>
                </a:lnTo>
                <a:lnTo>
                  <a:pt x="3902" y="187"/>
                </a:lnTo>
                <a:lnTo>
                  <a:pt x="3907" y="192"/>
                </a:lnTo>
                <a:lnTo>
                  <a:pt x="3912" y="192"/>
                </a:lnTo>
                <a:lnTo>
                  <a:pt x="2276" y="2364"/>
                </a:lnTo>
                <a:lnTo>
                  <a:pt x="3886" y="130"/>
                </a:lnTo>
                <a:lnTo>
                  <a:pt x="3886" y="125"/>
                </a:lnTo>
                <a:lnTo>
                  <a:pt x="3881" y="130"/>
                </a:lnTo>
                <a:lnTo>
                  <a:pt x="3886" y="130"/>
                </a:lnTo>
                <a:lnTo>
                  <a:pt x="2276" y="2364"/>
                </a:lnTo>
                <a:lnTo>
                  <a:pt x="3860" y="109"/>
                </a:lnTo>
                <a:lnTo>
                  <a:pt x="3860" y="104"/>
                </a:lnTo>
                <a:lnTo>
                  <a:pt x="3865" y="104"/>
                </a:lnTo>
                <a:lnTo>
                  <a:pt x="3865" y="109"/>
                </a:lnTo>
                <a:lnTo>
                  <a:pt x="3865" y="114"/>
                </a:lnTo>
                <a:lnTo>
                  <a:pt x="3871" y="109"/>
                </a:lnTo>
                <a:lnTo>
                  <a:pt x="3871" y="114"/>
                </a:lnTo>
                <a:lnTo>
                  <a:pt x="3871" y="109"/>
                </a:lnTo>
                <a:lnTo>
                  <a:pt x="3876" y="109"/>
                </a:lnTo>
                <a:lnTo>
                  <a:pt x="3871" y="109"/>
                </a:lnTo>
                <a:lnTo>
                  <a:pt x="3876" y="104"/>
                </a:lnTo>
                <a:lnTo>
                  <a:pt x="3871" y="104"/>
                </a:lnTo>
                <a:lnTo>
                  <a:pt x="3865" y="99"/>
                </a:lnTo>
                <a:lnTo>
                  <a:pt x="3860" y="104"/>
                </a:lnTo>
                <a:lnTo>
                  <a:pt x="3855" y="104"/>
                </a:lnTo>
                <a:lnTo>
                  <a:pt x="3860" y="109"/>
                </a:lnTo>
                <a:lnTo>
                  <a:pt x="2276" y="2364"/>
                </a:lnTo>
                <a:lnTo>
                  <a:pt x="3840" y="89"/>
                </a:lnTo>
                <a:lnTo>
                  <a:pt x="3845" y="89"/>
                </a:lnTo>
                <a:lnTo>
                  <a:pt x="3845" y="83"/>
                </a:lnTo>
                <a:lnTo>
                  <a:pt x="3845" y="78"/>
                </a:lnTo>
                <a:lnTo>
                  <a:pt x="3840" y="78"/>
                </a:lnTo>
                <a:lnTo>
                  <a:pt x="3834" y="89"/>
                </a:lnTo>
                <a:lnTo>
                  <a:pt x="3840" y="89"/>
                </a:lnTo>
                <a:lnTo>
                  <a:pt x="2276" y="2364"/>
                </a:lnTo>
                <a:lnTo>
                  <a:pt x="3798" y="57"/>
                </a:lnTo>
                <a:lnTo>
                  <a:pt x="3803" y="52"/>
                </a:lnTo>
                <a:lnTo>
                  <a:pt x="3803" y="57"/>
                </a:lnTo>
                <a:lnTo>
                  <a:pt x="3808" y="52"/>
                </a:lnTo>
                <a:lnTo>
                  <a:pt x="3814" y="52"/>
                </a:lnTo>
                <a:lnTo>
                  <a:pt x="3814" y="47"/>
                </a:lnTo>
                <a:lnTo>
                  <a:pt x="3819" y="42"/>
                </a:lnTo>
                <a:lnTo>
                  <a:pt x="3814" y="42"/>
                </a:lnTo>
                <a:lnTo>
                  <a:pt x="3819" y="37"/>
                </a:lnTo>
                <a:lnTo>
                  <a:pt x="3814" y="37"/>
                </a:lnTo>
                <a:lnTo>
                  <a:pt x="3819" y="31"/>
                </a:lnTo>
                <a:lnTo>
                  <a:pt x="3814" y="37"/>
                </a:lnTo>
                <a:lnTo>
                  <a:pt x="3814" y="31"/>
                </a:lnTo>
                <a:lnTo>
                  <a:pt x="3808" y="37"/>
                </a:lnTo>
                <a:lnTo>
                  <a:pt x="3803" y="37"/>
                </a:lnTo>
                <a:lnTo>
                  <a:pt x="3803" y="42"/>
                </a:lnTo>
                <a:lnTo>
                  <a:pt x="3798" y="42"/>
                </a:lnTo>
                <a:lnTo>
                  <a:pt x="3798" y="47"/>
                </a:lnTo>
                <a:lnTo>
                  <a:pt x="3798" y="52"/>
                </a:lnTo>
                <a:lnTo>
                  <a:pt x="3798" y="57"/>
                </a:lnTo>
                <a:lnTo>
                  <a:pt x="2276" y="2364"/>
                </a:lnTo>
                <a:lnTo>
                  <a:pt x="3829" y="156"/>
                </a:lnTo>
                <a:lnTo>
                  <a:pt x="3829" y="151"/>
                </a:lnTo>
                <a:lnTo>
                  <a:pt x="3834" y="151"/>
                </a:lnTo>
                <a:lnTo>
                  <a:pt x="3829" y="146"/>
                </a:lnTo>
                <a:lnTo>
                  <a:pt x="3834" y="146"/>
                </a:lnTo>
                <a:lnTo>
                  <a:pt x="3829" y="146"/>
                </a:lnTo>
                <a:lnTo>
                  <a:pt x="3829" y="140"/>
                </a:lnTo>
                <a:lnTo>
                  <a:pt x="3824" y="146"/>
                </a:lnTo>
                <a:lnTo>
                  <a:pt x="3824" y="151"/>
                </a:lnTo>
                <a:lnTo>
                  <a:pt x="3829" y="151"/>
                </a:lnTo>
                <a:lnTo>
                  <a:pt x="3829" y="156"/>
                </a:lnTo>
                <a:lnTo>
                  <a:pt x="2276" y="2364"/>
                </a:lnTo>
                <a:lnTo>
                  <a:pt x="3969" y="94"/>
                </a:lnTo>
                <a:lnTo>
                  <a:pt x="3969" y="89"/>
                </a:lnTo>
                <a:lnTo>
                  <a:pt x="3975" y="89"/>
                </a:lnTo>
                <a:lnTo>
                  <a:pt x="3969" y="89"/>
                </a:lnTo>
                <a:lnTo>
                  <a:pt x="3969" y="94"/>
                </a:lnTo>
                <a:lnTo>
                  <a:pt x="2276" y="2364"/>
                </a:lnTo>
                <a:lnTo>
                  <a:pt x="4333" y="2094"/>
                </a:lnTo>
                <a:lnTo>
                  <a:pt x="4338" y="2094"/>
                </a:lnTo>
                <a:lnTo>
                  <a:pt x="4343" y="2094"/>
                </a:lnTo>
                <a:lnTo>
                  <a:pt x="4343" y="2099"/>
                </a:lnTo>
                <a:lnTo>
                  <a:pt x="4349" y="2104"/>
                </a:lnTo>
                <a:lnTo>
                  <a:pt x="4354" y="2104"/>
                </a:lnTo>
                <a:lnTo>
                  <a:pt x="4359" y="2104"/>
                </a:lnTo>
                <a:lnTo>
                  <a:pt x="4354" y="2099"/>
                </a:lnTo>
                <a:lnTo>
                  <a:pt x="4359" y="2094"/>
                </a:lnTo>
                <a:lnTo>
                  <a:pt x="4364" y="2094"/>
                </a:lnTo>
                <a:lnTo>
                  <a:pt x="4354" y="2089"/>
                </a:lnTo>
                <a:lnTo>
                  <a:pt x="4359" y="2089"/>
                </a:lnTo>
                <a:lnTo>
                  <a:pt x="4364" y="2083"/>
                </a:lnTo>
                <a:lnTo>
                  <a:pt x="4364" y="2078"/>
                </a:lnTo>
                <a:lnTo>
                  <a:pt x="4354" y="2089"/>
                </a:lnTo>
                <a:lnTo>
                  <a:pt x="4349" y="2083"/>
                </a:lnTo>
                <a:lnTo>
                  <a:pt x="4349" y="2078"/>
                </a:lnTo>
                <a:lnTo>
                  <a:pt x="4349" y="2083"/>
                </a:lnTo>
                <a:lnTo>
                  <a:pt x="4343" y="2083"/>
                </a:lnTo>
                <a:lnTo>
                  <a:pt x="4343" y="2089"/>
                </a:lnTo>
                <a:lnTo>
                  <a:pt x="4333" y="2094"/>
                </a:lnTo>
                <a:lnTo>
                  <a:pt x="2276" y="2364"/>
                </a:lnTo>
                <a:lnTo>
                  <a:pt x="4369" y="2115"/>
                </a:lnTo>
                <a:lnTo>
                  <a:pt x="4364" y="2120"/>
                </a:lnTo>
                <a:lnTo>
                  <a:pt x="4354" y="2130"/>
                </a:lnTo>
                <a:lnTo>
                  <a:pt x="4354" y="2135"/>
                </a:lnTo>
                <a:lnTo>
                  <a:pt x="4354" y="2141"/>
                </a:lnTo>
                <a:lnTo>
                  <a:pt x="4338" y="2146"/>
                </a:lnTo>
                <a:lnTo>
                  <a:pt x="4349" y="2146"/>
                </a:lnTo>
                <a:lnTo>
                  <a:pt x="4354" y="2146"/>
                </a:lnTo>
                <a:lnTo>
                  <a:pt x="4354" y="2156"/>
                </a:lnTo>
                <a:lnTo>
                  <a:pt x="4359" y="2167"/>
                </a:lnTo>
                <a:lnTo>
                  <a:pt x="4364" y="2167"/>
                </a:lnTo>
                <a:lnTo>
                  <a:pt x="4364" y="2161"/>
                </a:lnTo>
                <a:lnTo>
                  <a:pt x="4369" y="2172"/>
                </a:lnTo>
                <a:lnTo>
                  <a:pt x="4380" y="2182"/>
                </a:lnTo>
                <a:lnTo>
                  <a:pt x="4385" y="2182"/>
                </a:lnTo>
                <a:lnTo>
                  <a:pt x="4395" y="2172"/>
                </a:lnTo>
                <a:lnTo>
                  <a:pt x="4390" y="2167"/>
                </a:lnTo>
                <a:lnTo>
                  <a:pt x="4385" y="2156"/>
                </a:lnTo>
                <a:lnTo>
                  <a:pt x="4385" y="2151"/>
                </a:lnTo>
                <a:lnTo>
                  <a:pt x="4390" y="2151"/>
                </a:lnTo>
                <a:lnTo>
                  <a:pt x="4395" y="2151"/>
                </a:lnTo>
                <a:lnTo>
                  <a:pt x="4395" y="2141"/>
                </a:lnTo>
                <a:lnTo>
                  <a:pt x="4385" y="2141"/>
                </a:lnTo>
                <a:lnTo>
                  <a:pt x="4390" y="2130"/>
                </a:lnTo>
                <a:lnTo>
                  <a:pt x="4395" y="2130"/>
                </a:lnTo>
                <a:lnTo>
                  <a:pt x="4395" y="2120"/>
                </a:lnTo>
                <a:lnTo>
                  <a:pt x="4375" y="2130"/>
                </a:lnTo>
                <a:lnTo>
                  <a:pt x="4375" y="2120"/>
                </a:lnTo>
                <a:lnTo>
                  <a:pt x="4375" y="2115"/>
                </a:lnTo>
                <a:lnTo>
                  <a:pt x="4369" y="2115"/>
                </a:lnTo>
                <a:lnTo>
                  <a:pt x="2276" y="2364"/>
                </a:lnTo>
                <a:lnTo>
                  <a:pt x="3315" y="899"/>
                </a:lnTo>
                <a:lnTo>
                  <a:pt x="3315" y="878"/>
                </a:lnTo>
                <a:lnTo>
                  <a:pt x="3310" y="857"/>
                </a:lnTo>
                <a:lnTo>
                  <a:pt x="3299" y="852"/>
                </a:lnTo>
                <a:lnTo>
                  <a:pt x="3284" y="842"/>
                </a:lnTo>
                <a:lnTo>
                  <a:pt x="3289" y="857"/>
                </a:lnTo>
                <a:lnTo>
                  <a:pt x="3294" y="889"/>
                </a:lnTo>
                <a:lnTo>
                  <a:pt x="3299" y="899"/>
                </a:lnTo>
                <a:lnTo>
                  <a:pt x="3304" y="904"/>
                </a:lnTo>
                <a:lnTo>
                  <a:pt x="3315" y="904"/>
                </a:lnTo>
                <a:lnTo>
                  <a:pt x="3315" y="899"/>
                </a:lnTo>
                <a:lnTo>
                  <a:pt x="2276" y="2364"/>
                </a:lnTo>
                <a:lnTo>
                  <a:pt x="3200" y="977"/>
                </a:lnTo>
                <a:lnTo>
                  <a:pt x="3206" y="992"/>
                </a:lnTo>
                <a:lnTo>
                  <a:pt x="3211" y="1003"/>
                </a:lnTo>
                <a:lnTo>
                  <a:pt x="3216" y="998"/>
                </a:lnTo>
                <a:lnTo>
                  <a:pt x="3226" y="972"/>
                </a:lnTo>
                <a:lnTo>
                  <a:pt x="3226" y="961"/>
                </a:lnTo>
                <a:lnTo>
                  <a:pt x="3206" y="946"/>
                </a:lnTo>
                <a:lnTo>
                  <a:pt x="3195" y="946"/>
                </a:lnTo>
                <a:lnTo>
                  <a:pt x="3190" y="946"/>
                </a:lnTo>
                <a:lnTo>
                  <a:pt x="3190" y="961"/>
                </a:lnTo>
                <a:lnTo>
                  <a:pt x="3200" y="977"/>
                </a:lnTo>
                <a:lnTo>
                  <a:pt x="2276" y="2364"/>
                </a:lnTo>
                <a:lnTo>
                  <a:pt x="3190" y="847"/>
                </a:lnTo>
                <a:lnTo>
                  <a:pt x="3195" y="857"/>
                </a:lnTo>
                <a:lnTo>
                  <a:pt x="3200" y="857"/>
                </a:lnTo>
                <a:lnTo>
                  <a:pt x="3200" y="852"/>
                </a:lnTo>
                <a:lnTo>
                  <a:pt x="3200" y="837"/>
                </a:lnTo>
                <a:lnTo>
                  <a:pt x="3195" y="831"/>
                </a:lnTo>
                <a:lnTo>
                  <a:pt x="3190" y="837"/>
                </a:lnTo>
                <a:lnTo>
                  <a:pt x="3185" y="842"/>
                </a:lnTo>
                <a:lnTo>
                  <a:pt x="3190" y="847"/>
                </a:lnTo>
                <a:lnTo>
                  <a:pt x="2276" y="2364"/>
                </a:lnTo>
                <a:lnTo>
                  <a:pt x="4369" y="2244"/>
                </a:lnTo>
                <a:lnTo>
                  <a:pt x="4364" y="2239"/>
                </a:lnTo>
                <a:lnTo>
                  <a:pt x="4359" y="2244"/>
                </a:lnTo>
                <a:lnTo>
                  <a:pt x="4354" y="2276"/>
                </a:lnTo>
                <a:lnTo>
                  <a:pt x="4349" y="2354"/>
                </a:lnTo>
                <a:lnTo>
                  <a:pt x="4349" y="2359"/>
                </a:lnTo>
                <a:lnTo>
                  <a:pt x="4354" y="2359"/>
                </a:lnTo>
                <a:lnTo>
                  <a:pt x="4369" y="2338"/>
                </a:lnTo>
                <a:lnTo>
                  <a:pt x="4375" y="2333"/>
                </a:lnTo>
                <a:lnTo>
                  <a:pt x="4375" y="2328"/>
                </a:lnTo>
                <a:lnTo>
                  <a:pt x="4369" y="2322"/>
                </a:lnTo>
                <a:lnTo>
                  <a:pt x="4369" y="2307"/>
                </a:lnTo>
                <a:lnTo>
                  <a:pt x="4369" y="2276"/>
                </a:lnTo>
                <a:lnTo>
                  <a:pt x="4369" y="2244"/>
                </a:lnTo>
                <a:lnTo>
                  <a:pt x="2276" y="2364"/>
                </a:lnTo>
                <a:lnTo>
                  <a:pt x="4385" y="1824"/>
                </a:lnTo>
                <a:lnTo>
                  <a:pt x="4380" y="1813"/>
                </a:lnTo>
                <a:lnTo>
                  <a:pt x="4380" y="1818"/>
                </a:lnTo>
                <a:lnTo>
                  <a:pt x="4369" y="1824"/>
                </a:lnTo>
                <a:lnTo>
                  <a:pt x="4369" y="1834"/>
                </a:lnTo>
                <a:lnTo>
                  <a:pt x="4375" y="1839"/>
                </a:lnTo>
                <a:lnTo>
                  <a:pt x="4390" y="1855"/>
                </a:lnTo>
                <a:lnTo>
                  <a:pt x="4395" y="1855"/>
                </a:lnTo>
                <a:lnTo>
                  <a:pt x="4395" y="1850"/>
                </a:lnTo>
                <a:lnTo>
                  <a:pt x="4380" y="1834"/>
                </a:lnTo>
                <a:lnTo>
                  <a:pt x="4375" y="1829"/>
                </a:lnTo>
                <a:lnTo>
                  <a:pt x="4380" y="1829"/>
                </a:lnTo>
                <a:lnTo>
                  <a:pt x="4385" y="1824"/>
                </a:lnTo>
                <a:lnTo>
                  <a:pt x="2276" y="2364"/>
                </a:lnTo>
                <a:lnTo>
                  <a:pt x="4380" y="385"/>
                </a:lnTo>
                <a:lnTo>
                  <a:pt x="4375" y="395"/>
                </a:lnTo>
                <a:lnTo>
                  <a:pt x="4380" y="405"/>
                </a:lnTo>
                <a:lnTo>
                  <a:pt x="4395" y="411"/>
                </a:lnTo>
                <a:lnTo>
                  <a:pt x="4395" y="353"/>
                </a:lnTo>
                <a:lnTo>
                  <a:pt x="4385" y="369"/>
                </a:lnTo>
                <a:lnTo>
                  <a:pt x="4380" y="385"/>
                </a:lnTo>
                <a:lnTo>
                  <a:pt x="2276" y="2364"/>
                </a:lnTo>
                <a:lnTo>
                  <a:pt x="4395" y="1434"/>
                </a:lnTo>
                <a:lnTo>
                  <a:pt x="4395" y="1424"/>
                </a:lnTo>
                <a:lnTo>
                  <a:pt x="4390" y="1424"/>
                </a:lnTo>
                <a:lnTo>
                  <a:pt x="4395" y="1434"/>
                </a:lnTo>
                <a:lnTo>
                  <a:pt x="2276" y="2364"/>
                </a:lnTo>
                <a:lnTo>
                  <a:pt x="3206" y="868"/>
                </a:lnTo>
                <a:lnTo>
                  <a:pt x="3216" y="868"/>
                </a:lnTo>
                <a:lnTo>
                  <a:pt x="3221" y="868"/>
                </a:lnTo>
                <a:lnTo>
                  <a:pt x="3216" y="863"/>
                </a:lnTo>
                <a:lnTo>
                  <a:pt x="3211" y="863"/>
                </a:lnTo>
                <a:lnTo>
                  <a:pt x="3221" y="857"/>
                </a:lnTo>
                <a:lnTo>
                  <a:pt x="3226" y="857"/>
                </a:lnTo>
                <a:lnTo>
                  <a:pt x="3221" y="852"/>
                </a:lnTo>
                <a:lnTo>
                  <a:pt x="3216" y="852"/>
                </a:lnTo>
                <a:lnTo>
                  <a:pt x="3216" y="847"/>
                </a:lnTo>
                <a:lnTo>
                  <a:pt x="3211" y="847"/>
                </a:lnTo>
                <a:lnTo>
                  <a:pt x="3211" y="852"/>
                </a:lnTo>
                <a:lnTo>
                  <a:pt x="3211" y="857"/>
                </a:lnTo>
                <a:lnTo>
                  <a:pt x="3206" y="863"/>
                </a:lnTo>
                <a:lnTo>
                  <a:pt x="3206" y="868"/>
                </a:lnTo>
                <a:lnTo>
                  <a:pt x="2276" y="2364"/>
                </a:lnTo>
                <a:lnTo>
                  <a:pt x="4375" y="1107"/>
                </a:lnTo>
                <a:lnTo>
                  <a:pt x="4380" y="1117"/>
                </a:lnTo>
                <a:lnTo>
                  <a:pt x="4390" y="1133"/>
                </a:lnTo>
                <a:lnTo>
                  <a:pt x="4390" y="1153"/>
                </a:lnTo>
                <a:lnTo>
                  <a:pt x="4375" y="1153"/>
                </a:lnTo>
                <a:lnTo>
                  <a:pt x="4369" y="1159"/>
                </a:lnTo>
                <a:lnTo>
                  <a:pt x="4375" y="1179"/>
                </a:lnTo>
                <a:lnTo>
                  <a:pt x="4380" y="1190"/>
                </a:lnTo>
                <a:lnTo>
                  <a:pt x="4395" y="1190"/>
                </a:lnTo>
                <a:lnTo>
                  <a:pt x="4395" y="1081"/>
                </a:lnTo>
                <a:lnTo>
                  <a:pt x="4375" y="1091"/>
                </a:lnTo>
                <a:lnTo>
                  <a:pt x="4369" y="1096"/>
                </a:lnTo>
                <a:lnTo>
                  <a:pt x="4375" y="1107"/>
                </a:lnTo>
                <a:lnTo>
                  <a:pt x="2276" y="2364"/>
                </a:lnTo>
                <a:lnTo>
                  <a:pt x="4390" y="2276"/>
                </a:lnTo>
                <a:lnTo>
                  <a:pt x="4395" y="2276"/>
                </a:lnTo>
                <a:lnTo>
                  <a:pt x="4395" y="2250"/>
                </a:lnTo>
                <a:lnTo>
                  <a:pt x="4385" y="2255"/>
                </a:lnTo>
                <a:lnTo>
                  <a:pt x="4380" y="2265"/>
                </a:lnTo>
                <a:lnTo>
                  <a:pt x="4385" y="2276"/>
                </a:lnTo>
                <a:lnTo>
                  <a:pt x="4385" y="2281"/>
                </a:lnTo>
                <a:lnTo>
                  <a:pt x="4390" y="2276"/>
                </a:lnTo>
                <a:lnTo>
                  <a:pt x="2276" y="2364"/>
                </a:lnTo>
                <a:lnTo>
                  <a:pt x="4177" y="1086"/>
                </a:lnTo>
                <a:lnTo>
                  <a:pt x="4177" y="1107"/>
                </a:lnTo>
                <a:lnTo>
                  <a:pt x="4182" y="1091"/>
                </a:lnTo>
                <a:lnTo>
                  <a:pt x="4177" y="1086"/>
                </a:lnTo>
                <a:lnTo>
                  <a:pt x="2276" y="2364"/>
                </a:lnTo>
                <a:lnTo>
                  <a:pt x="4240" y="972"/>
                </a:lnTo>
                <a:lnTo>
                  <a:pt x="4229" y="966"/>
                </a:lnTo>
                <a:lnTo>
                  <a:pt x="4229" y="972"/>
                </a:lnTo>
                <a:lnTo>
                  <a:pt x="4234" y="982"/>
                </a:lnTo>
                <a:lnTo>
                  <a:pt x="4234" y="987"/>
                </a:lnTo>
                <a:lnTo>
                  <a:pt x="4240" y="998"/>
                </a:lnTo>
                <a:lnTo>
                  <a:pt x="4240" y="1008"/>
                </a:lnTo>
                <a:lnTo>
                  <a:pt x="4240" y="1013"/>
                </a:lnTo>
                <a:lnTo>
                  <a:pt x="4240" y="1018"/>
                </a:lnTo>
                <a:lnTo>
                  <a:pt x="4240" y="1013"/>
                </a:lnTo>
                <a:lnTo>
                  <a:pt x="4240" y="972"/>
                </a:lnTo>
                <a:lnTo>
                  <a:pt x="2276" y="2364"/>
                </a:lnTo>
                <a:lnTo>
                  <a:pt x="4224" y="998"/>
                </a:lnTo>
                <a:lnTo>
                  <a:pt x="4219" y="1013"/>
                </a:lnTo>
                <a:lnTo>
                  <a:pt x="4214" y="1070"/>
                </a:lnTo>
                <a:lnTo>
                  <a:pt x="4214" y="1086"/>
                </a:lnTo>
                <a:lnTo>
                  <a:pt x="4219" y="1086"/>
                </a:lnTo>
                <a:lnTo>
                  <a:pt x="4224" y="998"/>
                </a:lnTo>
                <a:lnTo>
                  <a:pt x="2276" y="2364"/>
                </a:lnTo>
                <a:lnTo>
                  <a:pt x="4234" y="1065"/>
                </a:lnTo>
                <a:lnTo>
                  <a:pt x="4240" y="1055"/>
                </a:lnTo>
                <a:lnTo>
                  <a:pt x="4234" y="1024"/>
                </a:lnTo>
                <a:lnTo>
                  <a:pt x="4234" y="1018"/>
                </a:lnTo>
                <a:lnTo>
                  <a:pt x="4229" y="1039"/>
                </a:lnTo>
                <a:lnTo>
                  <a:pt x="4219" y="1070"/>
                </a:lnTo>
                <a:lnTo>
                  <a:pt x="4219" y="1086"/>
                </a:lnTo>
                <a:lnTo>
                  <a:pt x="4229" y="1081"/>
                </a:lnTo>
                <a:lnTo>
                  <a:pt x="4229" y="1091"/>
                </a:lnTo>
                <a:lnTo>
                  <a:pt x="4229" y="1102"/>
                </a:lnTo>
                <a:lnTo>
                  <a:pt x="4229" y="1096"/>
                </a:lnTo>
                <a:lnTo>
                  <a:pt x="4234" y="1065"/>
                </a:lnTo>
                <a:lnTo>
                  <a:pt x="2276" y="2364"/>
                </a:lnTo>
                <a:lnTo>
                  <a:pt x="4156" y="1003"/>
                </a:lnTo>
                <a:lnTo>
                  <a:pt x="4162" y="1013"/>
                </a:lnTo>
                <a:lnTo>
                  <a:pt x="4162" y="1003"/>
                </a:lnTo>
                <a:lnTo>
                  <a:pt x="4162" y="998"/>
                </a:lnTo>
                <a:lnTo>
                  <a:pt x="4156" y="1003"/>
                </a:lnTo>
                <a:lnTo>
                  <a:pt x="2276" y="2364"/>
                </a:lnTo>
                <a:lnTo>
                  <a:pt x="4203" y="1138"/>
                </a:lnTo>
                <a:lnTo>
                  <a:pt x="4214" y="1190"/>
                </a:lnTo>
                <a:lnTo>
                  <a:pt x="4214" y="1185"/>
                </a:lnTo>
                <a:lnTo>
                  <a:pt x="4203" y="1122"/>
                </a:lnTo>
                <a:lnTo>
                  <a:pt x="4203" y="1138"/>
                </a:lnTo>
                <a:lnTo>
                  <a:pt x="2276" y="2364"/>
                </a:lnTo>
                <a:lnTo>
                  <a:pt x="4167" y="1159"/>
                </a:lnTo>
                <a:lnTo>
                  <a:pt x="4156" y="1050"/>
                </a:lnTo>
                <a:lnTo>
                  <a:pt x="4162" y="1143"/>
                </a:lnTo>
                <a:lnTo>
                  <a:pt x="4167" y="1159"/>
                </a:lnTo>
                <a:lnTo>
                  <a:pt x="2276" y="2364"/>
                </a:lnTo>
                <a:lnTo>
                  <a:pt x="4110" y="909"/>
                </a:lnTo>
                <a:lnTo>
                  <a:pt x="4110" y="894"/>
                </a:lnTo>
                <a:lnTo>
                  <a:pt x="4104" y="904"/>
                </a:lnTo>
                <a:lnTo>
                  <a:pt x="4110" y="909"/>
                </a:lnTo>
                <a:lnTo>
                  <a:pt x="2276" y="2364"/>
                </a:lnTo>
                <a:lnTo>
                  <a:pt x="4146" y="961"/>
                </a:lnTo>
                <a:lnTo>
                  <a:pt x="4146" y="972"/>
                </a:lnTo>
                <a:lnTo>
                  <a:pt x="4151" y="951"/>
                </a:lnTo>
                <a:lnTo>
                  <a:pt x="4146" y="940"/>
                </a:lnTo>
                <a:lnTo>
                  <a:pt x="4141" y="935"/>
                </a:lnTo>
                <a:lnTo>
                  <a:pt x="4141" y="956"/>
                </a:lnTo>
                <a:lnTo>
                  <a:pt x="4146" y="982"/>
                </a:lnTo>
                <a:lnTo>
                  <a:pt x="4146" y="977"/>
                </a:lnTo>
                <a:lnTo>
                  <a:pt x="4146" y="972"/>
                </a:lnTo>
                <a:lnTo>
                  <a:pt x="4146" y="961"/>
                </a:lnTo>
                <a:lnTo>
                  <a:pt x="2276" y="2364"/>
                </a:lnTo>
                <a:lnTo>
                  <a:pt x="3741" y="63"/>
                </a:lnTo>
                <a:lnTo>
                  <a:pt x="3736" y="68"/>
                </a:lnTo>
                <a:lnTo>
                  <a:pt x="3741" y="68"/>
                </a:lnTo>
                <a:lnTo>
                  <a:pt x="3741" y="63"/>
                </a:lnTo>
                <a:lnTo>
                  <a:pt x="2276" y="2364"/>
                </a:lnTo>
                <a:lnTo>
                  <a:pt x="3730" y="31"/>
                </a:lnTo>
                <a:lnTo>
                  <a:pt x="3730" y="37"/>
                </a:lnTo>
                <a:lnTo>
                  <a:pt x="3736" y="42"/>
                </a:lnTo>
                <a:lnTo>
                  <a:pt x="3736" y="37"/>
                </a:lnTo>
                <a:lnTo>
                  <a:pt x="3741" y="37"/>
                </a:lnTo>
                <a:lnTo>
                  <a:pt x="3746" y="31"/>
                </a:lnTo>
                <a:lnTo>
                  <a:pt x="3746" y="26"/>
                </a:lnTo>
                <a:lnTo>
                  <a:pt x="3746" y="21"/>
                </a:lnTo>
                <a:lnTo>
                  <a:pt x="3746" y="16"/>
                </a:lnTo>
                <a:lnTo>
                  <a:pt x="3741" y="16"/>
                </a:lnTo>
                <a:lnTo>
                  <a:pt x="3736" y="16"/>
                </a:lnTo>
                <a:lnTo>
                  <a:pt x="3736" y="21"/>
                </a:lnTo>
                <a:lnTo>
                  <a:pt x="3730" y="21"/>
                </a:lnTo>
                <a:lnTo>
                  <a:pt x="3730" y="26"/>
                </a:lnTo>
                <a:lnTo>
                  <a:pt x="3730" y="31"/>
                </a:lnTo>
                <a:lnTo>
                  <a:pt x="2276" y="2364"/>
                </a:lnTo>
                <a:lnTo>
                  <a:pt x="3777" y="37"/>
                </a:lnTo>
                <a:lnTo>
                  <a:pt x="3777" y="42"/>
                </a:lnTo>
                <a:lnTo>
                  <a:pt x="3782" y="42"/>
                </a:lnTo>
                <a:lnTo>
                  <a:pt x="3782" y="37"/>
                </a:lnTo>
                <a:lnTo>
                  <a:pt x="3777" y="37"/>
                </a:lnTo>
                <a:lnTo>
                  <a:pt x="2276" y="2364"/>
                </a:lnTo>
                <a:lnTo>
                  <a:pt x="4037" y="265"/>
                </a:lnTo>
                <a:lnTo>
                  <a:pt x="4037" y="270"/>
                </a:lnTo>
                <a:lnTo>
                  <a:pt x="4042" y="270"/>
                </a:lnTo>
                <a:lnTo>
                  <a:pt x="4042" y="265"/>
                </a:lnTo>
                <a:lnTo>
                  <a:pt x="4037" y="265"/>
                </a:lnTo>
                <a:lnTo>
                  <a:pt x="2276" y="2364"/>
                </a:lnTo>
                <a:lnTo>
                  <a:pt x="4307" y="961"/>
                </a:lnTo>
                <a:lnTo>
                  <a:pt x="4281" y="1102"/>
                </a:lnTo>
                <a:lnTo>
                  <a:pt x="4271" y="1081"/>
                </a:lnTo>
                <a:lnTo>
                  <a:pt x="4271" y="1091"/>
                </a:lnTo>
                <a:lnTo>
                  <a:pt x="4271" y="1096"/>
                </a:lnTo>
                <a:lnTo>
                  <a:pt x="4271" y="1091"/>
                </a:lnTo>
                <a:lnTo>
                  <a:pt x="4266" y="1086"/>
                </a:lnTo>
                <a:lnTo>
                  <a:pt x="4271" y="1133"/>
                </a:lnTo>
                <a:lnTo>
                  <a:pt x="4271" y="1148"/>
                </a:lnTo>
                <a:lnTo>
                  <a:pt x="4276" y="1143"/>
                </a:lnTo>
                <a:lnTo>
                  <a:pt x="4276" y="1133"/>
                </a:lnTo>
                <a:lnTo>
                  <a:pt x="4281" y="1164"/>
                </a:lnTo>
                <a:lnTo>
                  <a:pt x="4286" y="1190"/>
                </a:lnTo>
                <a:lnTo>
                  <a:pt x="4286" y="1247"/>
                </a:lnTo>
                <a:lnTo>
                  <a:pt x="4286" y="1263"/>
                </a:lnTo>
                <a:lnTo>
                  <a:pt x="4292" y="1257"/>
                </a:lnTo>
                <a:lnTo>
                  <a:pt x="4292" y="1268"/>
                </a:lnTo>
                <a:lnTo>
                  <a:pt x="4292" y="1257"/>
                </a:lnTo>
                <a:lnTo>
                  <a:pt x="4292" y="1237"/>
                </a:lnTo>
                <a:lnTo>
                  <a:pt x="4302" y="1273"/>
                </a:lnTo>
                <a:lnTo>
                  <a:pt x="4307" y="1263"/>
                </a:lnTo>
                <a:lnTo>
                  <a:pt x="4312" y="1242"/>
                </a:lnTo>
                <a:lnTo>
                  <a:pt x="4312" y="1200"/>
                </a:lnTo>
                <a:lnTo>
                  <a:pt x="4302" y="1148"/>
                </a:lnTo>
                <a:lnTo>
                  <a:pt x="4297" y="1122"/>
                </a:lnTo>
                <a:lnTo>
                  <a:pt x="4281" y="1102"/>
                </a:lnTo>
                <a:lnTo>
                  <a:pt x="4312" y="956"/>
                </a:lnTo>
                <a:lnTo>
                  <a:pt x="4307" y="961"/>
                </a:lnTo>
                <a:lnTo>
                  <a:pt x="2276" y="2364"/>
                </a:lnTo>
                <a:lnTo>
                  <a:pt x="4276" y="1034"/>
                </a:lnTo>
                <a:lnTo>
                  <a:pt x="4276" y="1013"/>
                </a:lnTo>
                <a:lnTo>
                  <a:pt x="4271" y="998"/>
                </a:lnTo>
                <a:lnTo>
                  <a:pt x="4255" y="982"/>
                </a:lnTo>
                <a:lnTo>
                  <a:pt x="4240" y="972"/>
                </a:lnTo>
                <a:lnTo>
                  <a:pt x="4245" y="987"/>
                </a:lnTo>
                <a:lnTo>
                  <a:pt x="4245" y="1003"/>
                </a:lnTo>
                <a:lnTo>
                  <a:pt x="4245" y="998"/>
                </a:lnTo>
                <a:lnTo>
                  <a:pt x="4250" y="982"/>
                </a:lnTo>
                <a:lnTo>
                  <a:pt x="4250" y="998"/>
                </a:lnTo>
                <a:lnTo>
                  <a:pt x="4250" y="1024"/>
                </a:lnTo>
                <a:lnTo>
                  <a:pt x="4245" y="1050"/>
                </a:lnTo>
                <a:lnTo>
                  <a:pt x="4250" y="1060"/>
                </a:lnTo>
                <a:lnTo>
                  <a:pt x="4255" y="1055"/>
                </a:lnTo>
                <a:lnTo>
                  <a:pt x="4255" y="1086"/>
                </a:lnTo>
                <a:lnTo>
                  <a:pt x="4260" y="1122"/>
                </a:lnTo>
                <a:lnTo>
                  <a:pt x="4260" y="1128"/>
                </a:lnTo>
                <a:lnTo>
                  <a:pt x="4260" y="1122"/>
                </a:lnTo>
                <a:lnTo>
                  <a:pt x="4260" y="1107"/>
                </a:lnTo>
                <a:lnTo>
                  <a:pt x="4260" y="1060"/>
                </a:lnTo>
                <a:lnTo>
                  <a:pt x="4260" y="1050"/>
                </a:lnTo>
                <a:lnTo>
                  <a:pt x="4266" y="1070"/>
                </a:lnTo>
                <a:lnTo>
                  <a:pt x="4276" y="1034"/>
                </a:lnTo>
                <a:lnTo>
                  <a:pt x="2276" y="2364"/>
                </a:lnTo>
                <a:lnTo>
                  <a:pt x="4307" y="1361"/>
                </a:lnTo>
                <a:lnTo>
                  <a:pt x="4307" y="1382"/>
                </a:lnTo>
                <a:lnTo>
                  <a:pt x="4307" y="1372"/>
                </a:lnTo>
                <a:lnTo>
                  <a:pt x="4307" y="1361"/>
                </a:lnTo>
                <a:lnTo>
                  <a:pt x="2276" y="2364"/>
                </a:lnTo>
                <a:lnTo>
                  <a:pt x="4286" y="1263"/>
                </a:lnTo>
                <a:lnTo>
                  <a:pt x="4281" y="1190"/>
                </a:lnTo>
                <a:lnTo>
                  <a:pt x="4286" y="1252"/>
                </a:lnTo>
                <a:lnTo>
                  <a:pt x="4286" y="1263"/>
                </a:lnTo>
                <a:lnTo>
                  <a:pt x="2276" y="2364"/>
                </a:lnTo>
                <a:lnTo>
                  <a:pt x="31" y="1434"/>
                </a:lnTo>
                <a:lnTo>
                  <a:pt x="37" y="1434"/>
                </a:lnTo>
                <a:lnTo>
                  <a:pt x="37" y="1429"/>
                </a:lnTo>
                <a:lnTo>
                  <a:pt x="31" y="1434"/>
                </a:lnTo>
                <a:lnTo>
                  <a:pt x="2276" y="2364"/>
                </a:lnTo>
                <a:lnTo>
                  <a:pt x="16" y="1418"/>
                </a:lnTo>
                <a:lnTo>
                  <a:pt x="16" y="1413"/>
                </a:lnTo>
                <a:lnTo>
                  <a:pt x="0" y="1418"/>
                </a:lnTo>
                <a:lnTo>
                  <a:pt x="0" y="1429"/>
                </a:lnTo>
                <a:lnTo>
                  <a:pt x="11" y="1424"/>
                </a:lnTo>
                <a:lnTo>
                  <a:pt x="16" y="1418"/>
                </a:lnTo>
                <a:lnTo>
                  <a:pt x="2276" y="2364"/>
                </a:lnTo>
                <a:lnTo>
                  <a:pt x="11" y="1424"/>
                </a:lnTo>
                <a:lnTo>
                  <a:pt x="16" y="1424"/>
                </a:lnTo>
                <a:lnTo>
                  <a:pt x="21" y="1418"/>
                </a:lnTo>
                <a:lnTo>
                  <a:pt x="11" y="1424"/>
                </a:lnTo>
                <a:lnTo>
                  <a:pt x="2276" y="2364"/>
                </a:lnTo>
                <a:lnTo>
                  <a:pt x="11" y="1424"/>
                </a:lnTo>
                <a:lnTo>
                  <a:pt x="16" y="1418"/>
                </a:lnTo>
                <a:lnTo>
                  <a:pt x="16" y="1424"/>
                </a:lnTo>
                <a:lnTo>
                  <a:pt x="11" y="1424"/>
                </a:lnTo>
                <a:lnTo>
                  <a:pt x="2276" y="2364"/>
                </a:lnTo>
                <a:lnTo>
                  <a:pt x="63" y="1450"/>
                </a:lnTo>
                <a:lnTo>
                  <a:pt x="52" y="1455"/>
                </a:lnTo>
                <a:lnTo>
                  <a:pt x="57" y="1455"/>
                </a:lnTo>
                <a:lnTo>
                  <a:pt x="63" y="1450"/>
                </a:lnTo>
                <a:lnTo>
                  <a:pt x="2276" y="2364"/>
                </a:lnTo>
                <a:lnTo>
                  <a:pt x="42" y="1434"/>
                </a:lnTo>
                <a:lnTo>
                  <a:pt x="52" y="1429"/>
                </a:lnTo>
                <a:lnTo>
                  <a:pt x="57" y="1429"/>
                </a:lnTo>
                <a:lnTo>
                  <a:pt x="52" y="1429"/>
                </a:lnTo>
                <a:lnTo>
                  <a:pt x="42" y="1434"/>
                </a:lnTo>
                <a:lnTo>
                  <a:pt x="2276" y="2364"/>
                </a:lnTo>
                <a:lnTo>
                  <a:pt x="135" y="1476"/>
                </a:lnTo>
                <a:lnTo>
                  <a:pt x="125" y="1481"/>
                </a:lnTo>
                <a:lnTo>
                  <a:pt x="130" y="1481"/>
                </a:lnTo>
                <a:lnTo>
                  <a:pt x="135" y="1476"/>
                </a:lnTo>
                <a:lnTo>
                  <a:pt x="2276" y="2364"/>
                </a:lnTo>
                <a:lnTo>
                  <a:pt x="0" y="1450"/>
                </a:lnTo>
                <a:lnTo>
                  <a:pt x="5" y="1444"/>
                </a:lnTo>
                <a:lnTo>
                  <a:pt x="16" y="1444"/>
                </a:lnTo>
                <a:lnTo>
                  <a:pt x="16" y="1439"/>
                </a:lnTo>
                <a:lnTo>
                  <a:pt x="0" y="1450"/>
                </a:lnTo>
                <a:lnTo>
                  <a:pt x="2276" y="2364"/>
                </a:lnTo>
                <a:lnTo>
                  <a:pt x="42" y="1408"/>
                </a:lnTo>
                <a:lnTo>
                  <a:pt x="47" y="1403"/>
                </a:lnTo>
                <a:lnTo>
                  <a:pt x="42" y="1403"/>
                </a:lnTo>
                <a:lnTo>
                  <a:pt x="42" y="1408"/>
                </a:lnTo>
                <a:lnTo>
                  <a:pt x="2276" y="2364"/>
                </a:lnTo>
                <a:lnTo>
                  <a:pt x="229" y="1330"/>
                </a:lnTo>
                <a:lnTo>
                  <a:pt x="229" y="1325"/>
                </a:lnTo>
                <a:lnTo>
                  <a:pt x="224" y="1325"/>
                </a:lnTo>
                <a:lnTo>
                  <a:pt x="218" y="1330"/>
                </a:lnTo>
                <a:lnTo>
                  <a:pt x="213" y="1335"/>
                </a:lnTo>
                <a:lnTo>
                  <a:pt x="218" y="1335"/>
                </a:lnTo>
                <a:lnTo>
                  <a:pt x="213" y="1335"/>
                </a:lnTo>
                <a:lnTo>
                  <a:pt x="218" y="1335"/>
                </a:lnTo>
                <a:lnTo>
                  <a:pt x="224" y="1335"/>
                </a:lnTo>
                <a:lnTo>
                  <a:pt x="229" y="1330"/>
                </a:lnTo>
                <a:lnTo>
                  <a:pt x="2276" y="2364"/>
                </a:lnTo>
                <a:lnTo>
                  <a:pt x="156" y="1387"/>
                </a:lnTo>
                <a:lnTo>
                  <a:pt x="161" y="1387"/>
                </a:lnTo>
                <a:lnTo>
                  <a:pt x="161" y="1382"/>
                </a:lnTo>
                <a:lnTo>
                  <a:pt x="166" y="1377"/>
                </a:lnTo>
                <a:lnTo>
                  <a:pt x="161" y="1377"/>
                </a:lnTo>
                <a:lnTo>
                  <a:pt x="156" y="1377"/>
                </a:lnTo>
                <a:lnTo>
                  <a:pt x="151" y="1377"/>
                </a:lnTo>
                <a:lnTo>
                  <a:pt x="151" y="1382"/>
                </a:lnTo>
                <a:lnTo>
                  <a:pt x="146" y="1382"/>
                </a:lnTo>
                <a:lnTo>
                  <a:pt x="146" y="1387"/>
                </a:lnTo>
                <a:lnTo>
                  <a:pt x="146" y="1392"/>
                </a:lnTo>
                <a:lnTo>
                  <a:pt x="146" y="1387"/>
                </a:lnTo>
                <a:lnTo>
                  <a:pt x="146" y="1392"/>
                </a:lnTo>
                <a:lnTo>
                  <a:pt x="151" y="1392"/>
                </a:lnTo>
                <a:lnTo>
                  <a:pt x="151" y="1387"/>
                </a:lnTo>
                <a:lnTo>
                  <a:pt x="151" y="1392"/>
                </a:lnTo>
                <a:lnTo>
                  <a:pt x="151" y="1387"/>
                </a:lnTo>
                <a:lnTo>
                  <a:pt x="156" y="1387"/>
                </a:lnTo>
                <a:lnTo>
                  <a:pt x="2276" y="2364"/>
                </a:lnTo>
                <a:lnTo>
                  <a:pt x="172" y="1398"/>
                </a:lnTo>
                <a:lnTo>
                  <a:pt x="166" y="1403"/>
                </a:lnTo>
                <a:lnTo>
                  <a:pt x="156" y="1408"/>
                </a:lnTo>
                <a:lnTo>
                  <a:pt x="161" y="1408"/>
                </a:lnTo>
                <a:lnTo>
                  <a:pt x="161" y="1413"/>
                </a:lnTo>
                <a:lnTo>
                  <a:pt x="166" y="1408"/>
                </a:lnTo>
                <a:lnTo>
                  <a:pt x="161" y="1408"/>
                </a:lnTo>
                <a:lnTo>
                  <a:pt x="172" y="1403"/>
                </a:lnTo>
                <a:lnTo>
                  <a:pt x="172" y="1398"/>
                </a:lnTo>
                <a:lnTo>
                  <a:pt x="2276" y="2364"/>
                </a:lnTo>
                <a:lnTo>
                  <a:pt x="146" y="1341"/>
                </a:lnTo>
                <a:lnTo>
                  <a:pt x="151" y="1341"/>
                </a:lnTo>
                <a:lnTo>
                  <a:pt x="151" y="1335"/>
                </a:lnTo>
                <a:lnTo>
                  <a:pt x="156" y="1335"/>
                </a:lnTo>
                <a:lnTo>
                  <a:pt x="151" y="1335"/>
                </a:lnTo>
                <a:lnTo>
                  <a:pt x="146" y="1335"/>
                </a:lnTo>
                <a:lnTo>
                  <a:pt x="146" y="1341"/>
                </a:lnTo>
                <a:lnTo>
                  <a:pt x="2276" y="2364"/>
                </a:lnTo>
                <a:lnTo>
                  <a:pt x="94" y="1429"/>
                </a:lnTo>
                <a:lnTo>
                  <a:pt x="99" y="1429"/>
                </a:lnTo>
                <a:lnTo>
                  <a:pt x="99" y="1424"/>
                </a:lnTo>
                <a:lnTo>
                  <a:pt x="99" y="1418"/>
                </a:lnTo>
                <a:lnTo>
                  <a:pt x="89" y="1424"/>
                </a:lnTo>
                <a:lnTo>
                  <a:pt x="89" y="1429"/>
                </a:lnTo>
                <a:lnTo>
                  <a:pt x="83" y="1429"/>
                </a:lnTo>
                <a:lnTo>
                  <a:pt x="89" y="1429"/>
                </a:lnTo>
                <a:lnTo>
                  <a:pt x="94" y="1429"/>
                </a:lnTo>
                <a:lnTo>
                  <a:pt x="2276" y="2364"/>
                </a:lnTo>
                <a:lnTo>
                  <a:pt x="125" y="1418"/>
                </a:lnTo>
                <a:lnTo>
                  <a:pt x="114" y="1429"/>
                </a:lnTo>
                <a:lnTo>
                  <a:pt x="114" y="1424"/>
                </a:lnTo>
                <a:lnTo>
                  <a:pt x="114" y="1429"/>
                </a:lnTo>
                <a:lnTo>
                  <a:pt x="99" y="1429"/>
                </a:lnTo>
                <a:lnTo>
                  <a:pt x="99" y="1434"/>
                </a:lnTo>
                <a:lnTo>
                  <a:pt x="94" y="1434"/>
                </a:lnTo>
                <a:lnTo>
                  <a:pt x="99" y="1434"/>
                </a:lnTo>
                <a:lnTo>
                  <a:pt x="94" y="1439"/>
                </a:lnTo>
                <a:lnTo>
                  <a:pt x="99" y="1439"/>
                </a:lnTo>
                <a:lnTo>
                  <a:pt x="109" y="1434"/>
                </a:lnTo>
                <a:lnTo>
                  <a:pt x="114" y="1429"/>
                </a:lnTo>
                <a:lnTo>
                  <a:pt x="125" y="1424"/>
                </a:lnTo>
                <a:lnTo>
                  <a:pt x="125" y="1418"/>
                </a:lnTo>
                <a:lnTo>
                  <a:pt x="2276" y="2364"/>
                </a:lnTo>
                <a:lnTo>
                  <a:pt x="166" y="1341"/>
                </a:lnTo>
                <a:lnTo>
                  <a:pt x="166" y="1335"/>
                </a:lnTo>
                <a:lnTo>
                  <a:pt x="161" y="1335"/>
                </a:lnTo>
                <a:lnTo>
                  <a:pt x="156" y="1335"/>
                </a:lnTo>
                <a:lnTo>
                  <a:pt x="156" y="1341"/>
                </a:lnTo>
                <a:lnTo>
                  <a:pt x="151" y="1341"/>
                </a:lnTo>
                <a:lnTo>
                  <a:pt x="156" y="1346"/>
                </a:lnTo>
                <a:lnTo>
                  <a:pt x="161" y="1346"/>
                </a:lnTo>
                <a:lnTo>
                  <a:pt x="166" y="1341"/>
                </a:lnTo>
                <a:lnTo>
                  <a:pt x="2276" y="2364"/>
                </a:lnTo>
                <a:lnTo>
                  <a:pt x="114" y="1387"/>
                </a:lnTo>
                <a:lnTo>
                  <a:pt x="120" y="1387"/>
                </a:lnTo>
                <a:lnTo>
                  <a:pt x="125" y="1387"/>
                </a:lnTo>
                <a:lnTo>
                  <a:pt x="130" y="1382"/>
                </a:lnTo>
                <a:lnTo>
                  <a:pt x="135" y="1377"/>
                </a:lnTo>
                <a:lnTo>
                  <a:pt x="125" y="1377"/>
                </a:lnTo>
                <a:lnTo>
                  <a:pt x="120" y="1382"/>
                </a:lnTo>
                <a:lnTo>
                  <a:pt x="114" y="1382"/>
                </a:lnTo>
                <a:lnTo>
                  <a:pt x="114" y="1387"/>
                </a:lnTo>
                <a:lnTo>
                  <a:pt x="2276" y="2364"/>
                </a:lnTo>
                <a:lnTo>
                  <a:pt x="3076" y="2359"/>
                </a:lnTo>
                <a:lnTo>
                  <a:pt x="3081" y="2338"/>
                </a:lnTo>
                <a:lnTo>
                  <a:pt x="3081" y="2328"/>
                </a:lnTo>
                <a:lnTo>
                  <a:pt x="3071" y="2317"/>
                </a:lnTo>
                <a:lnTo>
                  <a:pt x="3065" y="2317"/>
                </a:lnTo>
                <a:lnTo>
                  <a:pt x="3065" y="2343"/>
                </a:lnTo>
                <a:lnTo>
                  <a:pt x="3071" y="2359"/>
                </a:lnTo>
                <a:lnTo>
                  <a:pt x="3076" y="2359"/>
                </a:lnTo>
                <a:lnTo>
                  <a:pt x="2276" y="2364"/>
                </a:lnTo>
                <a:lnTo>
                  <a:pt x="3200" y="1990"/>
                </a:lnTo>
                <a:lnTo>
                  <a:pt x="3195" y="2000"/>
                </a:lnTo>
                <a:lnTo>
                  <a:pt x="3195" y="2011"/>
                </a:lnTo>
                <a:lnTo>
                  <a:pt x="3211" y="1985"/>
                </a:lnTo>
                <a:lnTo>
                  <a:pt x="3200" y="1990"/>
                </a:lnTo>
                <a:lnTo>
                  <a:pt x="2276" y="2364"/>
                </a:lnTo>
                <a:lnTo>
                  <a:pt x="3221" y="2016"/>
                </a:lnTo>
                <a:lnTo>
                  <a:pt x="3200" y="2021"/>
                </a:lnTo>
                <a:lnTo>
                  <a:pt x="3206" y="2031"/>
                </a:lnTo>
                <a:lnTo>
                  <a:pt x="3221" y="2016"/>
                </a:lnTo>
                <a:lnTo>
                  <a:pt x="2276" y="2364"/>
                </a:lnTo>
                <a:lnTo>
                  <a:pt x="3206" y="1912"/>
                </a:lnTo>
                <a:lnTo>
                  <a:pt x="3185" y="1912"/>
                </a:lnTo>
                <a:lnTo>
                  <a:pt x="3175" y="1902"/>
                </a:lnTo>
                <a:lnTo>
                  <a:pt x="3169" y="1896"/>
                </a:lnTo>
                <a:lnTo>
                  <a:pt x="3169" y="1907"/>
                </a:lnTo>
                <a:lnTo>
                  <a:pt x="3175" y="1917"/>
                </a:lnTo>
                <a:lnTo>
                  <a:pt x="3180" y="1933"/>
                </a:lnTo>
                <a:lnTo>
                  <a:pt x="3185" y="1948"/>
                </a:lnTo>
                <a:lnTo>
                  <a:pt x="3180" y="1969"/>
                </a:lnTo>
                <a:lnTo>
                  <a:pt x="3180" y="1979"/>
                </a:lnTo>
                <a:lnTo>
                  <a:pt x="3190" y="1969"/>
                </a:lnTo>
                <a:lnTo>
                  <a:pt x="3195" y="1964"/>
                </a:lnTo>
                <a:lnTo>
                  <a:pt x="3206" y="1964"/>
                </a:lnTo>
                <a:lnTo>
                  <a:pt x="3211" y="1969"/>
                </a:lnTo>
                <a:lnTo>
                  <a:pt x="3216" y="1964"/>
                </a:lnTo>
                <a:lnTo>
                  <a:pt x="3226" y="1954"/>
                </a:lnTo>
                <a:lnTo>
                  <a:pt x="3237" y="1938"/>
                </a:lnTo>
                <a:lnTo>
                  <a:pt x="3232" y="1933"/>
                </a:lnTo>
                <a:lnTo>
                  <a:pt x="3226" y="1938"/>
                </a:lnTo>
                <a:lnTo>
                  <a:pt x="3211" y="1948"/>
                </a:lnTo>
                <a:lnTo>
                  <a:pt x="3211" y="1943"/>
                </a:lnTo>
                <a:lnTo>
                  <a:pt x="3211" y="1938"/>
                </a:lnTo>
                <a:lnTo>
                  <a:pt x="3221" y="1907"/>
                </a:lnTo>
                <a:lnTo>
                  <a:pt x="3206" y="1912"/>
                </a:lnTo>
                <a:lnTo>
                  <a:pt x="2276" y="2364"/>
                </a:lnTo>
                <a:lnTo>
                  <a:pt x="322" y="2322"/>
                </a:lnTo>
                <a:lnTo>
                  <a:pt x="327" y="2317"/>
                </a:lnTo>
                <a:lnTo>
                  <a:pt x="327" y="2302"/>
                </a:lnTo>
                <a:lnTo>
                  <a:pt x="327" y="2291"/>
                </a:lnTo>
                <a:lnTo>
                  <a:pt x="322" y="2307"/>
                </a:lnTo>
                <a:lnTo>
                  <a:pt x="322" y="2322"/>
                </a:lnTo>
                <a:lnTo>
                  <a:pt x="2276" y="2364"/>
                </a:lnTo>
                <a:lnTo>
                  <a:pt x="3029" y="1979"/>
                </a:lnTo>
                <a:lnTo>
                  <a:pt x="3029" y="1969"/>
                </a:lnTo>
                <a:lnTo>
                  <a:pt x="3034" y="1959"/>
                </a:lnTo>
                <a:lnTo>
                  <a:pt x="3034" y="1954"/>
                </a:lnTo>
                <a:lnTo>
                  <a:pt x="3034" y="1948"/>
                </a:lnTo>
                <a:lnTo>
                  <a:pt x="3024" y="1954"/>
                </a:lnTo>
                <a:lnTo>
                  <a:pt x="3019" y="1959"/>
                </a:lnTo>
                <a:lnTo>
                  <a:pt x="3019" y="1964"/>
                </a:lnTo>
                <a:lnTo>
                  <a:pt x="3024" y="1964"/>
                </a:lnTo>
                <a:lnTo>
                  <a:pt x="3024" y="1969"/>
                </a:lnTo>
                <a:lnTo>
                  <a:pt x="3024" y="1979"/>
                </a:lnTo>
                <a:lnTo>
                  <a:pt x="3019" y="1985"/>
                </a:lnTo>
                <a:lnTo>
                  <a:pt x="3029" y="1979"/>
                </a:lnTo>
                <a:lnTo>
                  <a:pt x="2276" y="2364"/>
                </a:lnTo>
                <a:lnTo>
                  <a:pt x="63" y="1398"/>
                </a:lnTo>
                <a:lnTo>
                  <a:pt x="63" y="1392"/>
                </a:lnTo>
                <a:lnTo>
                  <a:pt x="57" y="1392"/>
                </a:lnTo>
                <a:lnTo>
                  <a:pt x="63" y="1398"/>
                </a:lnTo>
                <a:lnTo>
                  <a:pt x="57" y="1398"/>
                </a:lnTo>
                <a:lnTo>
                  <a:pt x="63" y="1398"/>
                </a:lnTo>
                <a:lnTo>
                  <a:pt x="2276" y="2364"/>
                </a:lnTo>
                <a:lnTo>
                  <a:pt x="3388" y="1195"/>
                </a:lnTo>
                <a:lnTo>
                  <a:pt x="3393" y="1153"/>
                </a:lnTo>
                <a:lnTo>
                  <a:pt x="3382" y="1190"/>
                </a:lnTo>
                <a:lnTo>
                  <a:pt x="3377" y="1211"/>
                </a:lnTo>
                <a:lnTo>
                  <a:pt x="3377" y="1221"/>
                </a:lnTo>
                <a:lnTo>
                  <a:pt x="3382" y="1216"/>
                </a:lnTo>
                <a:lnTo>
                  <a:pt x="3388" y="1195"/>
                </a:lnTo>
                <a:lnTo>
                  <a:pt x="2276" y="2364"/>
                </a:lnTo>
                <a:lnTo>
                  <a:pt x="3465" y="1128"/>
                </a:lnTo>
                <a:lnTo>
                  <a:pt x="3471" y="1107"/>
                </a:lnTo>
                <a:lnTo>
                  <a:pt x="3476" y="1102"/>
                </a:lnTo>
                <a:lnTo>
                  <a:pt x="3481" y="1102"/>
                </a:lnTo>
                <a:lnTo>
                  <a:pt x="3481" y="1086"/>
                </a:lnTo>
                <a:lnTo>
                  <a:pt x="3481" y="1076"/>
                </a:lnTo>
                <a:lnTo>
                  <a:pt x="3476" y="1076"/>
                </a:lnTo>
                <a:lnTo>
                  <a:pt x="3476" y="1086"/>
                </a:lnTo>
                <a:lnTo>
                  <a:pt x="3471" y="1076"/>
                </a:lnTo>
                <a:lnTo>
                  <a:pt x="3471" y="1060"/>
                </a:lnTo>
                <a:lnTo>
                  <a:pt x="3465" y="1091"/>
                </a:lnTo>
                <a:lnTo>
                  <a:pt x="3460" y="1122"/>
                </a:lnTo>
                <a:lnTo>
                  <a:pt x="3465" y="1128"/>
                </a:lnTo>
                <a:lnTo>
                  <a:pt x="2276" y="2364"/>
                </a:lnTo>
                <a:lnTo>
                  <a:pt x="3263" y="1699"/>
                </a:lnTo>
                <a:lnTo>
                  <a:pt x="3263" y="1694"/>
                </a:lnTo>
                <a:lnTo>
                  <a:pt x="3252" y="1694"/>
                </a:lnTo>
                <a:lnTo>
                  <a:pt x="3237" y="1704"/>
                </a:lnTo>
                <a:lnTo>
                  <a:pt x="3232" y="1720"/>
                </a:lnTo>
                <a:lnTo>
                  <a:pt x="3242" y="1715"/>
                </a:lnTo>
                <a:lnTo>
                  <a:pt x="3263" y="1699"/>
                </a:lnTo>
                <a:lnTo>
                  <a:pt x="2276" y="2364"/>
                </a:lnTo>
                <a:lnTo>
                  <a:pt x="3237" y="2047"/>
                </a:lnTo>
                <a:lnTo>
                  <a:pt x="3247" y="2047"/>
                </a:lnTo>
                <a:lnTo>
                  <a:pt x="3237" y="2037"/>
                </a:lnTo>
                <a:lnTo>
                  <a:pt x="3226" y="2031"/>
                </a:lnTo>
                <a:lnTo>
                  <a:pt x="3226" y="2026"/>
                </a:lnTo>
                <a:lnTo>
                  <a:pt x="3221" y="2031"/>
                </a:lnTo>
                <a:lnTo>
                  <a:pt x="3216" y="2042"/>
                </a:lnTo>
                <a:lnTo>
                  <a:pt x="3226" y="2057"/>
                </a:lnTo>
                <a:lnTo>
                  <a:pt x="3237" y="2047"/>
                </a:lnTo>
                <a:lnTo>
                  <a:pt x="2276" y="2364"/>
                </a:lnTo>
                <a:lnTo>
                  <a:pt x="3159" y="1772"/>
                </a:lnTo>
                <a:lnTo>
                  <a:pt x="3159" y="1798"/>
                </a:lnTo>
                <a:lnTo>
                  <a:pt x="3164" y="1808"/>
                </a:lnTo>
                <a:lnTo>
                  <a:pt x="3169" y="1808"/>
                </a:lnTo>
                <a:lnTo>
                  <a:pt x="3175" y="1803"/>
                </a:lnTo>
                <a:lnTo>
                  <a:pt x="3190" y="1792"/>
                </a:lnTo>
                <a:lnTo>
                  <a:pt x="3200" y="1772"/>
                </a:lnTo>
                <a:lnTo>
                  <a:pt x="3211" y="1751"/>
                </a:lnTo>
                <a:lnTo>
                  <a:pt x="3200" y="1751"/>
                </a:lnTo>
                <a:lnTo>
                  <a:pt x="3190" y="1751"/>
                </a:lnTo>
                <a:lnTo>
                  <a:pt x="3175" y="1756"/>
                </a:lnTo>
                <a:lnTo>
                  <a:pt x="3159" y="1772"/>
                </a:lnTo>
                <a:lnTo>
                  <a:pt x="2276" y="2364"/>
                </a:lnTo>
                <a:lnTo>
                  <a:pt x="3517" y="1200"/>
                </a:lnTo>
                <a:lnTo>
                  <a:pt x="3507" y="1211"/>
                </a:lnTo>
                <a:lnTo>
                  <a:pt x="3507" y="1221"/>
                </a:lnTo>
                <a:lnTo>
                  <a:pt x="3512" y="1221"/>
                </a:lnTo>
                <a:lnTo>
                  <a:pt x="3523" y="1211"/>
                </a:lnTo>
                <a:lnTo>
                  <a:pt x="3523" y="1200"/>
                </a:lnTo>
                <a:lnTo>
                  <a:pt x="3517" y="1200"/>
                </a:lnTo>
                <a:lnTo>
                  <a:pt x="2276" y="2364"/>
                </a:lnTo>
                <a:lnTo>
                  <a:pt x="5" y="1460"/>
                </a:lnTo>
                <a:lnTo>
                  <a:pt x="5" y="1455"/>
                </a:lnTo>
                <a:lnTo>
                  <a:pt x="5" y="1450"/>
                </a:lnTo>
                <a:lnTo>
                  <a:pt x="11" y="1450"/>
                </a:lnTo>
                <a:lnTo>
                  <a:pt x="5" y="1450"/>
                </a:lnTo>
                <a:lnTo>
                  <a:pt x="0" y="1450"/>
                </a:lnTo>
                <a:lnTo>
                  <a:pt x="0" y="1460"/>
                </a:lnTo>
                <a:lnTo>
                  <a:pt x="5" y="1460"/>
                </a:lnTo>
                <a:lnTo>
                  <a:pt x="2276" y="2364"/>
                </a:lnTo>
                <a:lnTo>
                  <a:pt x="333" y="2946"/>
                </a:lnTo>
                <a:lnTo>
                  <a:pt x="327" y="2941"/>
                </a:lnTo>
                <a:lnTo>
                  <a:pt x="327" y="2961"/>
                </a:lnTo>
                <a:lnTo>
                  <a:pt x="333" y="2946"/>
                </a:lnTo>
                <a:lnTo>
                  <a:pt x="2276" y="2364"/>
                </a:lnTo>
                <a:lnTo>
                  <a:pt x="68" y="1392"/>
                </a:lnTo>
                <a:lnTo>
                  <a:pt x="63" y="1403"/>
                </a:lnTo>
                <a:lnTo>
                  <a:pt x="68" y="1403"/>
                </a:lnTo>
                <a:lnTo>
                  <a:pt x="78" y="1398"/>
                </a:lnTo>
                <a:lnTo>
                  <a:pt x="73" y="1398"/>
                </a:lnTo>
                <a:lnTo>
                  <a:pt x="73" y="1392"/>
                </a:lnTo>
                <a:lnTo>
                  <a:pt x="68" y="1392"/>
                </a:lnTo>
                <a:lnTo>
                  <a:pt x="2276" y="2364"/>
                </a:lnTo>
                <a:lnTo>
                  <a:pt x="322" y="2743"/>
                </a:lnTo>
                <a:lnTo>
                  <a:pt x="327" y="2743"/>
                </a:lnTo>
                <a:lnTo>
                  <a:pt x="327" y="2738"/>
                </a:lnTo>
                <a:lnTo>
                  <a:pt x="327" y="2728"/>
                </a:lnTo>
                <a:lnTo>
                  <a:pt x="322" y="2743"/>
                </a:lnTo>
                <a:lnTo>
                  <a:pt x="2276" y="2364"/>
                </a:lnTo>
                <a:lnTo>
                  <a:pt x="333" y="2889"/>
                </a:lnTo>
                <a:lnTo>
                  <a:pt x="338" y="2863"/>
                </a:lnTo>
                <a:lnTo>
                  <a:pt x="333" y="2868"/>
                </a:lnTo>
                <a:lnTo>
                  <a:pt x="333" y="2889"/>
                </a:lnTo>
                <a:lnTo>
                  <a:pt x="2276" y="2364"/>
                </a:lnTo>
                <a:lnTo>
                  <a:pt x="338" y="2670"/>
                </a:lnTo>
                <a:lnTo>
                  <a:pt x="343" y="2650"/>
                </a:lnTo>
                <a:lnTo>
                  <a:pt x="338" y="2660"/>
                </a:lnTo>
                <a:lnTo>
                  <a:pt x="338" y="2665"/>
                </a:lnTo>
                <a:lnTo>
                  <a:pt x="338" y="2670"/>
                </a:lnTo>
                <a:lnTo>
                  <a:pt x="2276" y="2364"/>
                </a:lnTo>
                <a:lnTo>
                  <a:pt x="2852" y="2629"/>
                </a:lnTo>
                <a:lnTo>
                  <a:pt x="2852" y="2608"/>
                </a:lnTo>
                <a:lnTo>
                  <a:pt x="2847" y="2587"/>
                </a:lnTo>
                <a:lnTo>
                  <a:pt x="2842" y="2582"/>
                </a:lnTo>
                <a:lnTo>
                  <a:pt x="2842" y="2593"/>
                </a:lnTo>
                <a:lnTo>
                  <a:pt x="2847" y="2618"/>
                </a:lnTo>
                <a:lnTo>
                  <a:pt x="2847" y="2629"/>
                </a:lnTo>
                <a:lnTo>
                  <a:pt x="2852" y="2629"/>
                </a:lnTo>
                <a:lnTo>
                  <a:pt x="2276" y="2364"/>
                </a:lnTo>
                <a:lnTo>
                  <a:pt x="852" y="779"/>
                </a:lnTo>
                <a:lnTo>
                  <a:pt x="847" y="785"/>
                </a:lnTo>
                <a:lnTo>
                  <a:pt x="852" y="785"/>
                </a:lnTo>
                <a:lnTo>
                  <a:pt x="857" y="779"/>
                </a:lnTo>
                <a:lnTo>
                  <a:pt x="852" y="779"/>
                </a:lnTo>
                <a:lnTo>
                  <a:pt x="2276" y="2364"/>
                </a:lnTo>
                <a:lnTo>
                  <a:pt x="863" y="650"/>
                </a:lnTo>
                <a:lnTo>
                  <a:pt x="852" y="650"/>
                </a:lnTo>
                <a:lnTo>
                  <a:pt x="852" y="660"/>
                </a:lnTo>
                <a:lnTo>
                  <a:pt x="852" y="655"/>
                </a:lnTo>
                <a:lnTo>
                  <a:pt x="852" y="660"/>
                </a:lnTo>
                <a:lnTo>
                  <a:pt x="857" y="655"/>
                </a:lnTo>
                <a:lnTo>
                  <a:pt x="863" y="650"/>
                </a:lnTo>
                <a:lnTo>
                  <a:pt x="2276" y="2364"/>
                </a:lnTo>
                <a:lnTo>
                  <a:pt x="847" y="520"/>
                </a:lnTo>
                <a:lnTo>
                  <a:pt x="852" y="520"/>
                </a:lnTo>
                <a:lnTo>
                  <a:pt x="857" y="515"/>
                </a:lnTo>
                <a:lnTo>
                  <a:pt x="847" y="520"/>
                </a:lnTo>
                <a:lnTo>
                  <a:pt x="847" y="525"/>
                </a:lnTo>
                <a:lnTo>
                  <a:pt x="847" y="520"/>
                </a:lnTo>
                <a:lnTo>
                  <a:pt x="2276" y="2364"/>
                </a:lnTo>
                <a:lnTo>
                  <a:pt x="847" y="774"/>
                </a:lnTo>
                <a:lnTo>
                  <a:pt x="847" y="774"/>
                </a:lnTo>
                <a:lnTo>
                  <a:pt x="842" y="774"/>
                </a:lnTo>
                <a:lnTo>
                  <a:pt x="842" y="774"/>
                </a:lnTo>
                <a:lnTo>
                  <a:pt x="847" y="774"/>
                </a:lnTo>
                <a:lnTo>
                  <a:pt x="2276" y="2364"/>
                </a:lnTo>
                <a:lnTo>
                  <a:pt x="894" y="551"/>
                </a:lnTo>
                <a:lnTo>
                  <a:pt x="899" y="551"/>
                </a:lnTo>
                <a:lnTo>
                  <a:pt x="899" y="546"/>
                </a:lnTo>
                <a:lnTo>
                  <a:pt x="894" y="551"/>
                </a:lnTo>
                <a:lnTo>
                  <a:pt x="2276" y="2364"/>
                </a:lnTo>
                <a:lnTo>
                  <a:pt x="904" y="629"/>
                </a:lnTo>
                <a:lnTo>
                  <a:pt x="899" y="634"/>
                </a:lnTo>
                <a:lnTo>
                  <a:pt x="899" y="639"/>
                </a:lnTo>
                <a:lnTo>
                  <a:pt x="904" y="634"/>
                </a:lnTo>
                <a:lnTo>
                  <a:pt x="904" y="629"/>
                </a:lnTo>
                <a:lnTo>
                  <a:pt x="2276" y="2364"/>
                </a:lnTo>
                <a:lnTo>
                  <a:pt x="868" y="889"/>
                </a:lnTo>
                <a:lnTo>
                  <a:pt x="873" y="883"/>
                </a:lnTo>
                <a:lnTo>
                  <a:pt x="878" y="878"/>
                </a:lnTo>
                <a:lnTo>
                  <a:pt x="868" y="878"/>
                </a:lnTo>
                <a:lnTo>
                  <a:pt x="868" y="883"/>
                </a:lnTo>
                <a:lnTo>
                  <a:pt x="863" y="883"/>
                </a:lnTo>
                <a:lnTo>
                  <a:pt x="857" y="889"/>
                </a:lnTo>
                <a:lnTo>
                  <a:pt x="863" y="889"/>
                </a:lnTo>
                <a:lnTo>
                  <a:pt x="868" y="889"/>
                </a:lnTo>
                <a:lnTo>
                  <a:pt x="2276" y="2364"/>
                </a:lnTo>
                <a:lnTo>
                  <a:pt x="894" y="546"/>
                </a:lnTo>
                <a:lnTo>
                  <a:pt x="899" y="540"/>
                </a:lnTo>
                <a:lnTo>
                  <a:pt x="894" y="540"/>
                </a:lnTo>
                <a:lnTo>
                  <a:pt x="894" y="546"/>
                </a:lnTo>
                <a:lnTo>
                  <a:pt x="2276" y="2364"/>
                </a:lnTo>
                <a:lnTo>
                  <a:pt x="889" y="676"/>
                </a:lnTo>
                <a:lnTo>
                  <a:pt x="904" y="665"/>
                </a:lnTo>
                <a:lnTo>
                  <a:pt x="883" y="676"/>
                </a:lnTo>
                <a:lnTo>
                  <a:pt x="889" y="676"/>
                </a:lnTo>
                <a:lnTo>
                  <a:pt x="2276" y="2364"/>
                </a:lnTo>
                <a:lnTo>
                  <a:pt x="883" y="738"/>
                </a:lnTo>
                <a:lnTo>
                  <a:pt x="889" y="738"/>
                </a:lnTo>
                <a:lnTo>
                  <a:pt x="889" y="733"/>
                </a:lnTo>
                <a:lnTo>
                  <a:pt x="883" y="733"/>
                </a:lnTo>
                <a:lnTo>
                  <a:pt x="883" y="738"/>
                </a:lnTo>
                <a:lnTo>
                  <a:pt x="2276" y="2364"/>
                </a:lnTo>
                <a:lnTo>
                  <a:pt x="889" y="577"/>
                </a:lnTo>
                <a:lnTo>
                  <a:pt x="883" y="577"/>
                </a:lnTo>
                <a:lnTo>
                  <a:pt x="878" y="582"/>
                </a:lnTo>
                <a:lnTo>
                  <a:pt x="889" y="577"/>
                </a:lnTo>
                <a:lnTo>
                  <a:pt x="2276" y="2364"/>
                </a:lnTo>
                <a:lnTo>
                  <a:pt x="894" y="727"/>
                </a:lnTo>
                <a:lnTo>
                  <a:pt x="899" y="722"/>
                </a:lnTo>
                <a:lnTo>
                  <a:pt x="889" y="727"/>
                </a:lnTo>
                <a:lnTo>
                  <a:pt x="894" y="727"/>
                </a:lnTo>
                <a:lnTo>
                  <a:pt x="2276" y="2364"/>
                </a:lnTo>
                <a:lnTo>
                  <a:pt x="883" y="707"/>
                </a:lnTo>
                <a:lnTo>
                  <a:pt x="883" y="712"/>
                </a:lnTo>
                <a:lnTo>
                  <a:pt x="889" y="712"/>
                </a:lnTo>
                <a:lnTo>
                  <a:pt x="894" y="712"/>
                </a:lnTo>
                <a:lnTo>
                  <a:pt x="899" y="707"/>
                </a:lnTo>
                <a:lnTo>
                  <a:pt x="899" y="702"/>
                </a:lnTo>
                <a:lnTo>
                  <a:pt x="894" y="702"/>
                </a:lnTo>
                <a:lnTo>
                  <a:pt x="889" y="702"/>
                </a:lnTo>
                <a:lnTo>
                  <a:pt x="889" y="707"/>
                </a:lnTo>
                <a:lnTo>
                  <a:pt x="883" y="707"/>
                </a:lnTo>
                <a:lnTo>
                  <a:pt x="2276" y="2364"/>
                </a:lnTo>
                <a:lnTo>
                  <a:pt x="1164" y="281"/>
                </a:lnTo>
                <a:lnTo>
                  <a:pt x="1164" y="286"/>
                </a:lnTo>
                <a:lnTo>
                  <a:pt x="1169" y="286"/>
                </a:lnTo>
                <a:lnTo>
                  <a:pt x="1174" y="286"/>
                </a:lnTo>
                <a:lnTo>
                  <a:pt x="1180" y="281"/>
                </a:lnTo>
                <a:lnTo>
                  <a:pt x="1185" y="281"/>
                </a:lnTo>
                <a:lnTo>
                  <a:pt x="1185" y="276"/>
                </a:lnTo>
                <a:lnTo>
                  <a:pt x="1190" y="270"/>
                </a:lnTo>
                <a:lnTo>
                  <a:pt x="1185" y="265"/>
                </a:lnTo>
                <a:lnTo>
                  <a:pt x="1174" y="270"/>
                </a:lnTo>
                <a:lnTo>
                  <a:pt x="1169" y="276"/>
                </a:lnTo>
                <a:lnTo>
                  <a:pt x="1164" y="276"/>
                </a:lnTo>
                <a:lnTo>
                  <a:pt x="1169" y="276"/>
                </a:lnTo>
                <a:lnTo>
                  <a:pt x="1164" y="281"/>
                </a:lnTo>
                <a:lnTo>
                  <a:pt x="2276" y="2364"/>
                </a:lnTo>
                <a:lnTo>
                  <a:pt x="1154" y="426"/>
                </a:lnTo>
                <a:lnTo>
                  <a:pt x="1159" y="426"/>
                </a:lnTo>
                <a:lnTo>
                  <a:pt x="1159" y="421"/>
                </a:lnTo>
                <a:lnTo>
                  <a:pt x="1164" y="421"/>
                </a:lnTo>
                <a:lnTo>
                  <a:pt x="1164" y="416"/>
                </a:lnTo>
                <a:lnTo>
                  <a:pt x="1159" y="416"/>
                </a:lnTo>
                <a:lnTo>
                  <a:pt x="1154" y="426"/>
                </a:lnTo>
                <a:lnTo>
                  <a:pt x="2276" y="2364"/>
                </a:lnTo>
                <a:lnTo>
                  <a:pt x="1128" y="364"/>
                </a:lnTo>
                <a:lnTo>
                  <a:pt x="1138" y="359"/>
                </a:lnTo>
                <a:lnTo>
                  <a:pt x="1148" y="348"/>
                </a:lnTo>
                <a:lnTo>
                  <a:pt x="1143" y="353"/>
                </a:lnTo>
                <a:lnTo>
                  <a:pt x="1143" y="348"/>
                </a:lnTo>
                <a:lnTo>
                  <a:pt x="1133" y="348"/>
                </a:lnTo>
                <a:lnTo>
                  <a:pt x="1128" y="364"/>
                </a:lnTo>
                <a:lnTo>
                  <a:pt x="2276" y="2364"/>
                </a:lnTo>
                <a:lnTo>
                  <a:pt x="1117" y="681"/>
                </a:lnTo>
                <a:lnTo>
                  <a:pt x="1117" y="686"/>
                </a:lnTo>
                <a:lnTo>
                  <a:pt x="1122" y="686"/>
                </a:lnTo>
                <a:lnTo>
                  <a:pt x="1128" y="686"/>
                </a:lnTo>
                <a:lnTo>
                  <a:pt x="1138" y="676"/>
                </a:lnTo>
                <a:lnTo>
                  <a:pt x="1138" y="670"/>
                </a:lnTo>
                <a:lnTo>
                  <a:pt x="1133" y="670"/>
                </a:lnTo>
                <a:lnTo>
                  <a:pt x="1117" y="676"/>
                </a:lnTo>
                <a:lnTo>
                  <a:pt x="1117" y="681"/>
                </a:lnTo>
                <a:lnTo>
                  <a:pt x="2276" y="2364"/>
                </a:lnTo>
                <a:lnTo>
                  <a:pt x="1096" y="743"/>
                </a:lnTo>
                <a:lnTo>
                  <a:pt x="1091" y="753"/>
                </a:lnTo>
                <a:lnTo>
                  <a:pt x="1091" y="748"/>
                </a:lnTo>
                <a:lnTo>
                  <a:pt x="1091" y="753"/>
                </a:lnTo>
                <a:lnTo>
                  <a:pt x="1091" y="759"/>
                </a:lnTo>
                <a:lnTo>
                  <a:pt x="1096" y="759"/>
                </a:lnTo>
                <a:lnTo>
                  <a:pt x="1091" y="759"/>
                </a:lnTo>
                <a:lnTo>
                  <a:pt x="1096" y="759"/>
                </a:lnTo>
                <a:lnTo>
                  <a:pt x="1096" y="753"/>
                </a:lnTo>
                <a:lnTo>
                  <a:pt x="1102" y="759"/>
                </a:lnTo>
                <a:lnTo>
                  <a:pt x="1107" y="759"/>
                </a:lnTo>
                <a:lnTo>
                  <a:pt x="1112" y="753"/>
                </a:lnTo>
                <a:lnTo>
                  <a:pt x="1117" y="753"/>
                </a:lnTo>
                <a:lnTo>
                  <a:pt x="1112" y="748"/>
                </a:lnTo>
                <a:lnTo>
                  <a:pt x="1107" y="748"/>
                </a:lnTo>
                <a:lnTo>
                  <a:pt x="1112" y="743"/>
                </a:lnTo>
                <a:lnTo>
                  <a:pt x="1107" y="743"/>
                </a:lnTo>
                <a:lnTo>
                  <a:pt x="1096" y="743"/>
                </a:lnTo>
                <a:lnTo>
                  <a:pt x="2276" y="2364"/>
                </a:lnTo>
                <a:lnTo>
                  <a:pt x="1133" y="774"/>
                </a:lnTo>
                <a:lnTo>
                  <a:pt x="1128" y="774"/>
                </a:lnTo>
                <a:lnTo>
                  <a:pt x="1133" y="774"/>
                </a:lnTo>
                <a:lnTo>
                  <a:pt x="1133" y="774"/>
                </a:lnTo>
                <a:lnTo>
                  <a:pt x="2276" y="2364"/>
                </a:lnTo>
                <a:lnTo>
                  <a:pt x="1154" y="530"/>
                </a:lnTo>
                <a:lnTo>
                  <a:pt x="1148" y="530"/>
                </a:lnTo>
                <a:lnTo>
                  <a:pt x="1148" y="535"/>
                </a:lnTo>
                <a:lnTo>
                  <a:pt x="1154" y="535"/>
                </a:lnTo>
                <a:lnTo>
                  <a:pt x="1159" y="530"/>
                </a:lnTo>
                <a:lnTo>
                  <a:pt x="1164" y="530"/>
                </a:lnTo>
                <a:lnTo>
                  <a:pt x="1164" y="525"/>
                </a:lnTo>
                <a:lnTo>
                  <a:pt x="1164" y="520"/>
                </a:lnTo>
                <a:lnTo>
                  <a:pt x="1159" y="525"/>
                </a:lnTo>
                <a:lnTo>
                  <a:pt x="1148" y="530"/>
                </a:lnTo>
                <a:lnTo>
                  <a:pt x="1154" y="530"/>
                </a:lnTo>
                <a:lnTo>
                  <a:pt x="2276" y="2364"/>
                </a:lnTo>
                <a:lnTo>
                  <a:pt x="1143" y="447"/>
                </a:lnTo>
                <a:lnTo>
                  <a:pt x="1148" y="442"/>
                </a:lnTo>
                <a:lnTo>
                  <a:pt x="1148" y="447"/>
                </a:lnTo>
                <a:lnTo>
                  <a:pt x="1154" y="442"/>
                </a:lnTo>
                <a:lnTo>
                  <a:pt x="1148" y="442"/>
                </a:lnTo>
                <a:lnTo>
                  <a:pt x="1143" y="447"/>
                </a:lnTo>
                <a:lnTo>
                  <a:pt x="2276" y="2364"/>
                </a:lnTo>
                <a:lnTo>
                  <a:pt x="982" y="598"/>
                </a:lnTo>
                <a:lnTo>
                  <a:pt x="977" y="603"/>
                </a:lnTo>
                <a:lnTo>
                  <a:pt x="982" y="603"/>
                </a:lnTo>
                <a:lnTo>
                  <a:pt x="977" y="603"/>
                </a:lnTo>
                <a:lnTo>
                  <a:pt x="982" y="603"/>
                </a:lnTo>
                <a:lnTo>
                  <a:pt x="982" y="598"/>
                </a:lnTo>
                <a:lnTo>
                  <a:pt x="2276" y="2364"/>
                </a:lnTo>
                <a:lnTo>
                  <a:pt x="982" y="447"/>
                </a:lnTo>
                <a:lnTo>
                  <a:pt x="987" y="447"/>
                </a:lnTo>
                <a:lnTo>
                  <a:pt x="987" y="452"/>
                </a:lnTo>
                <a:lnTo>
                  <a:pt x="992" y="447"/>
                </a:lnTo>
                <a:lnTo>
                  <a:pt x="1008" y="437"/>
                </a:lnTo>
                <a:lnTo>
                  <a:pt x="1008" y="431"/>
                </a:lnTo>
                <a:lnTo>
                  <a:pt x="1013" y="426"/>
                </a:lnTo>
                <a:lnTo>
                  <a:pt x="1029" y="421"/>
                </a:lnTo>
                <a:lnTo>
                  <a:pt x="1024" y="416"/>
                </a:lnTo>
                <a:lnTo>
                  <a:pt x="1013" y="426"/>
                </a:lnTo>
                <a:lnTo>
                  <a:pt x="1003" y="431"/>
                </a:lnTo>
                <a:lnTo>
                  <a:pt x="992" y="437"/>
                </a:lnTo>
                <a:lnTo>
                  <a:pt x="987" y="437"/>
                </a:lnTo>
                <a:lnTo>
                  <a:pt x="987" y="442"/>
                </a:lnTo>
                <a:lnTo>
                  <a:pt x="982" y="447"/>
                </a:lnTo>
                <a:lnTo>
                  <a:pt x="2276" y="2364"/>
                </a:lnTo>
                <a:lnTo>
                  <a:pt x="1102" y="374"/>
                </a:lnTo>
                <a:lnTo>
                  <a:pt x="1107" y="374"/>
                </a:lnTo>
                <a:lnTo>
                  <a:pt x="1102" y="369"/>
                </a:lnTo>
                <a:lnTo>
                  <a:pt x="1096" y="374"/>
                </a:lnTo>
                <a:lnTo>
                  <a:pt x="1102" y="374"/>
                </a:lnTo>
                <a:lnTo>
                  <a:pt x="1096" y="374"/>
                </a:lnTo>
                <a:lnTo>
                  <a:pt x="1096" y="379"/>
                </a:lnTo>
                <a:lnTo>
                  <a:pt x="1102" y="374"/>
                </a:lnTo>
                <a:lnTo>
                  <a:pt x="2276" y="2364"/>
                </a:lnTo>
                <a:lnTo>
                  <a:pt x="1039" y="281"/>
                </a:lnTo>
                <a:lnTo>
                  <a:pt x="1039" y="286"/>
                </a:lnTo>
                <a:lnTo>
                  <a:pt x="1044" y="286"/>
                </a:lnTo>
                <a:lnTo>
                  <a:pt x="1055" y="281"/>
                </a:lnTo>
                <a:lnTo>
                  <a:pt x="1060" y="276"/>
                </a:lnTo>
                <a:lnTo>
                  <a:pt x="1060" y="270"/>
                </a:lnTo>
                <a:lnTo>
                  <a:pt x="1055" y="265"/>
                </a:lnTo>
                <a:lnTo>
                  <a:pt x="1044" y="270"/>
                </a:lnTo>
                <a:lnTo>
                  <a:pt x="1039" y="276"/>
                </a:lnTo>
                <a:lnTo>
                  <a:pt x="1039" y="281"/>
                </a:lnTo>
                <a:lnTo>
                  <a:pt x="2276" y="2364"/>
                </a:lnTo>
                <a:lnTo>
                  <a:pt x="1013" y="369"/>
                </a:lnTo>
                <a:lnTo>
                  <a:pt x="1024" y="369"/>
                </a:lnTo>
                <a:lnTo>
                  <a:pt x="1029" y="369"/>
                </a:lnTo>
                <a:lnTo>
                  <a:pt x="1029" y="364"/>
                </a:lnTo>
                <a:lnTo>
                  <a:pt x="1034" y="364"/>
                </a:lnTo>
                <a:lnTo>
                  <a:pt x="1039" y="353"/>
                </a:lnTo>
                <a:lnTo>
                  <a:pt x="1034" y="353"/>
                </a:lnTo>
                <a:lnTo>
                  <a:pt x="1029" y="353"/>
                </a:lnTo>
                <a:lnTo>
                  <a:pt x="1024" y="359"/>
                </a:lnTo>
                <a:lnTo>
                  <a:pt x="1013" y="364"/>
                </a:lnTo>
                <a:lnTo>
                  <a:pt x="1013" y="369"/>
                </a:lnTo>
                <a:lnTo>
                  <a:pt x="2276" y="2364"/>
                </a:lnTo>
                <a:lnTo>
                  <a:pt x="998" y="426"/>
                </a:lnTo>
                <a:lnTo>
                  <a:pt x="992" y="426"/>
                </a:lnTo>
                <a:lnTo>
                  <a:pt x="1003" y="421"/>
                </a:lnTo>
                <a:lnTo>
                  <a:pt x="998" y="421"/>
                </a:lnTo>
                <a:lnTo>
                  <a:pt x="998" y="426"/>
                </a:lnTo>
                <a:lnTo>
                  <a:pt x="2276" y="2364"/>
                </a:lnTo>
                <a:lnTo>
                  <a:pt x="1133" y="748"/>
                </a:lnTo>
                <a:lnTo>
                  <a:pt x="1133" y="753"/>
                </a:lnTo>
                <a:lnTo>
                  <a:pt x="1138" y="753"/>
                </a:lnTo>
                <a:lnTo>
                  <a:pt x="1143" y="748"/>
                </a:lnTo>
                <a:lnTo>
                  <a:pt x="1148" y="748"/>
                </a:lnTo>
                <a:lnTo>
                  <a:pt x="1148" y="743"/>
                </a:lnTo>
                <a:lnTo>
                  <a:pt x="1154" y="743"/>
                </a:lnTo>
                <a:lnTo>
                  <a:pt x="1159" y="738"/>
                </a:lnTo>
                <a:lnTo>
                  <a:pt x="1159" y="733"/>
                </a:lnTo>
                <a:lnTo>
                  <a:pt x="1143" y="738"/>
                </a:lnTo>
                <a:lnTo>
                  <a:pt x="1138" y="743"/>
                </a:lnTo>
                <a:lnTo>
                  <a:pt x="1133" y="748"/>
                </a:lnTo>
                <a:lnTo>
                  <a:pt x="2276" y="2364"/>
                </a:lnTo>
                <a:lnTo>
                  <a:pt x="967" y="977"/>
                </a:lnTo>
                <a:lnTo>
                  <a:pt x="956" y="982"/>
                </a:lnTo>
                <a:lnTo>
                  <a:pt x="951" y="987"/>
                </a:lnTo>
                <a:lnTo>
                  <a:pt x="956" y="987"/>
                </a:lnTo>
                <a:lnTo>
                  <a:pt x="961" y="987"/>
                </a:lnTo>
                <a:lnTo>
                  <a:pt x="967" y="982"/>
                </a:lnTo>
                <a:lnTo>
                  <a:pt x="967" y="977"/>
                </a:lnTo>
                <a:lnTo>
                  <a:pt x="2276" y="2364"/>
                </a:lnTo>
                <a:lnTo>
                  <a:pt x="930" y="925"/>
                </a:lnTo>
                <a:lnTo>
                  <a:pt x="935" y="925"/>
                </a:lnTo>
                <a:lnTo>
                  <a:pt x="935" y="920"/>
                </a:lnTo>
                <a:lnTo>
                  <a:pt x="935" y="925"/>
                </a:lnTo>
                <a:lnTo>
                  <a:pt x="946" y="925"/>
                </a:lnTo>
                <a:lnTo>
                  <a:pt x="951" y="920"/>
                </a:lnTo>
                <a:lnTo>
                  <a:pt x="951" y="915"/>
                </a:lnTo>
                <a:lnTo>
                  <a:pt x="961" y="904"/>
                </a:lnTo>
                <a:lnTo>
                  <a:pt x="956" y="904"/>
                </a:lnTo>
                <a:lnTo>
                  <a:pt x="946" y="915"/>
                </a:lnTo>
                <a:lnTo>
                  <a:pt x="930" y="925"/>
                </a:lnTo>
                <a:lnTo>
                  <a:pt x="2276" y="2364"/>
                </a:lnTo>
                <a:lnTo>
                  <a:pt x="967" y="831"/>
                </a:lnTo>
                <a:lnTo>
                  <a:pt x="967" y="837"/>
                </a:lnTo>
                <a:lnTo>
                  <a:pt x="972" y="837"/>
                </a:lnTo>
                <a:lnTo>
                  <a:pt x="977" y="831"/>
                </a:lnTo>
                <a:lnTo>
                  <a:pt x="982" y="826"/>
                </a:lnTo>
                <a:lnTo>
                  <a:pt x="977" y="821"/>
                </a:lnTo>
                <a:lnTo>
                  <a:pt x="972" y="826"/>
                </a:lnTo>
                <a:lnTo>
                  <a:pt x="967" y="831"/>
                </a:lnTo>
                <a:lnTo>
                  <a:pt x="2276" y="2364"/>
                </a:lnTo>
                <a:lnTo>
                  <a:pt x="946" y="1034"/>
                </a:lnTo>
                <a:lnTo>
                  <a:pt x="935" y="1034"/>
                </a:lnTo>
                <a:lnTo>
                  <a:pt x="925" y="1034"/>
                </a:lnTo>
                <a:lnTo>
                  <a:pt x="920" y="1039"/>
                </a:lnTo>
                <a:lnTo>
                  <a:pt x="915" y="1039"/>
                </a:lnTo>
                <a:lnTo>
                  <a:pt x="915" y="1044"/>
                </a:lnTo>
                <a:lnTo>
                  <a:pt x="904" y="1050"/>
                </a:lnTo>
                <a:lnTo>
                  <a:pt x="909" y="1050"/>
                </a:lnTo>
                <a:lnTo>
                  <a:pt x="899" y="1055"/>
                </a:lnTo>
                <a:lnTo>
                  <a:pt x="894" y="1065"/>
                </a:lnTo>
                <a:lnTo>
                  <a:pt x="899" y="1065"/>
                </a:lnTo>
                <a:lnTo>
                  <a:pt x="894" y="1065"/>
                </a:lnTo>
                <a:lnTo>
                  <a:pt x="899" y="1065"/>
                </a:lnTo>
                <a:lnTo>
                  <a:pt x="894" y="1070"/>
                </a:lnTo>
                <a:lnTo>
                  <a:pt x="899" y="1070"/>
                </a:lnTo>
                <a:lnTo>
                  <a:pt x="904" y="1070"/>
                </a:lnTo>
                <a:lnTo>
                  <a:pt x="909" y="1070"/>
                </a:lnTo>
                <a:lnTo>
                  <a:pt x="904" y="1076"/>
                </a:lnTo>
                <a:lnTo>
                  <a:pt x="915" y="1065"/>
                </a:lnTo>
                <a:lnTo>
                  <a:pt x="915" y="1070"/>
                </a:lnTo>
                <a:lnTo>
                  <a:pt x="920" y="1065"/>
                </a:lnTo>
                <a:lnTo>
                  <a:pt x="930" y="1055"/>
                </a:lnTo>
                <a:lnTo>
                  <a:pt x="935" y="1050"/>
                </a:lnTo>
                <a:lnTo>
                  <a:pt x="946" y="1044"/>
                </a:lnTo>
                <a:lnTo>
                  <a:pt x="946" y="1039"/>
                </a:lnTo>
                <a:lnTo>
                  <a:pt x="946" y="1034"/>
                </a:lnTo>
                <a:lnTo>
                  <a:pt x="2276" y="2364"/>
                </a:lnTo>
                <a:lnTo>
                  <a:pt x="899" y="748"/>
                </a:lnTo>
                <a:lnTo>
                  <a:pt x="894" y="753"/>
                </a:lnTo>
                <a:lnTo>
                  <a:pt x="894" y="748"/>
                </a:lnTo>
                <a:lnTo>
                  <a:pt x="899" y="743"/>
                </a:lnTo>
                <a:lnTo>
                  <a:pt x="894" y="743"/>
                </a:lnTo>
                <a:lnTo>
                  <a:pt x="889" y="743"/>
                </a:lnTo>
                <a:lnTo>
                  <a:pt x="883" y="748"/>
                </a:lnTo>
                <a:lnTo>
                  <a:pt x="878" y="753"/>
                </a:lnTo>
                <a:lnTo>
                  <a:pt x="878" y="759"/>
                </a:lnTo>
                <a:lnTo>
                  <a:pt x="883" y="759"/>
                </a:lnTo>
                <a:lnTo>
                  <a:pt x="889" y="759"/>
                </a:lnTo>
                <a:lnTo>
                  <a:pt x="889" y="753"/>
                </a:lnTo>
                <a:lnTo>
                  <a:pt x="889" y="759"/>
                </a:lnTo>
                <a:lnTo>
                  <a:pt x="889" y="753"/>
                </a:lnTo>
                <a:lnTo>
                  <a:pt x="894" y="753"/>
                </a:lnTo>
                <a:lnTo>
                  <a:pt x="899" y="748"/>
                </a:lnTo>
                <a:lnTo>
                  <a:pt x="2276" y="2364"/>
                </a:lnTo>
                <a:lnTo>
                  <a:pt x="868" y="1003"/>
                </a:lnTo>
                <a:lnTo>
                  <a:pt x="873" y="998"/>
                </a:lnTo>
                <a:lnTo>
                  <a:pt x="878" y="998"/>
                </a:lnTo>
                <a:lnTo>
                  <a:pt x="878" y="992"/>
                </a:lnTo>
                <a:lnTo>
                  <a:pt x="878" y="987"/>
                </a:lnTo>
                <a:lnTo>
                  <a:pt x="873" y="987"/>
                </a:lnTo>
                <a:lnTo>
                  <a:pt x="868" y="987"/>
                </a:lnTo>
                <a:lnTo>
                  <a:pt x="863" y="992"/>
                </a:lnTo>
                <a:lnTo>
                  <a:pt x="857" y="998"/>
                </a:lnTo>
                <a:lnTo>
                  <a:pt x="857" y="1003"/>
                </a:lnTo>
                <a:lnTo>
                  <a:pt x="863" y="1003"/>
                </a:lnTo>
                <a:lnTo>
                  <a:pt x="868" y="1003"/>
                </a:lnTo>
                <a:lnTo>
                  <a:pt x="2276" y="2364"/>
                </a:lnTo>
                <a:lnTo>
                  <a:pt x="878" y="1039"/>
                </a:lnTo>
                <a:lnTo>
                  <a:pt x="878" y="1034"/>
                </a:lnTo>
                <a:lnTo>
                  <a:pt x="873" y="1034"/>
                </a:lnTo>
                <a:lnTo>
                  <a:pt x="873" y="1039"/>
                </a:lnTo>
                <a:lnTo>
                  <a:pt x="878" y="1039"/>
                </a:lnTo>
                <a:lnTo>
                  <a:pt x="2276" y="2364"/>
                </a:lnTo>
                <a:lnTo>
                  <a:pt x="889" y="821"/>
                </a:lnTo>
                <a:lnTo>
                  <a:pt x="878" y="826"/>
                </a:lnTo>
                <a:lnTo>
                  <a:pt x="878" y="831"/>
                </a:lnTo>
                <a:lnTo>
                  <a:pt x="878" y="837"/>
                </a:lnTo>
                <a:lnTo>
                  <a:pt x="883" y="837"/>
                </a:lnTo>
                <a:lnTo>
                  <a:pt x="889" y="831"/>
                </a:lnTo>
                <a:lnTo>
                  <a:pt x="889" y="826"/>
                </a:lnTo>
                <a:lnTo>
                  <a:pt x="889" y="821"/>
                </a:lnTo>
                <a:lnTo>
                  <a:pt x="2276" y="2364"/>
                </a:lnTo>
                <a:lnTo>
                  <a:pt x="837" y="946"/>
                </a:lnTo>
                <a:lnTo>
                  <a:pt x="842" y="946"/>
                </a:lnTo>
                <a:lnTo>
                  <a:pt x="847" y="946"/>
                </a:lnTo>
                <a:lnTo>
                  <a:pt x="857" y="940"/>
                </a:lnTo>
                <a:lnTo>
                  <a:pt x="863" y="925"/>
                </a:lnTo>
                <a:lnTo>
                  <a:pt x="868" y="920"/>
                </a:lnTo>
                <a:lnTo>
                  <a:pt x="857" y="925"/>
                </a:lnTo>
                <a:lnTo>
                  <a:pt x="863" y="925"/>
                </a:lnTo>
                <a:lnTo>
                  <a:pt x="857" y="925"/>
                </a:lnTo>
                <a:lnTo>
                  <a:pt x="847" y="935"/>
                </a:lnTo>
                <a:lnTo>
                  <a:pt x="842" y="940"/>
                </a:lnTo>
                <a:lnTo>
                  <a:pt x="837" y="946"/>
                </a:lnTo>
                <a:lnTo>
                  <a:pt x="2276" y="2364"/>
                </a:lnTo>
                <a:lnTo>
                  <a:pt x="1076" y="873"/>
                </a:lnTo>
                <a:lnTo>
                  <a:pt x="1081" y="868"/>
                </a:lnTo>
                <a:lnTo>
                  <a:pt x="1086" y="868"/>
                </a:lnTo>
                <a:lnTo>
                  <a:pt x="1086" y="863"/>
                </a:lnTo>
                <a:lnTo>
                  <a:pt x="1076" y="863"/>
                </a:lnTo>
                <a:lnTo>
                  <a:pt x="1081" y="857"/>
                </a:lnTo>
                <a:lnTo>
                  <a:pt x="1076" y="852"/>
                </a:lnTo>
                <a:lnTo>
                  <a:pt x="1076" y="847"/>
                </a:lnTo>
                <a:lnTo>
                  <a:pt x="1065" y="852"/>
                </a:lnTo>
                <a:lnTo>
                  <a:pt x="1060" y="857"/>
                </a:lnTo>
                <a:lnTo>
                  <a:pt x="1050" y="863"/>
                </a:lnTo>
                <a:lnTo>
                  <a:pt x="1055" y="863"/>
                </a:lnTo>
                <a:lnTo>
                  <a:pt x="1050" y="868"/>
                </a:lnTo>
                <a:lnTo>
                  <a:pt x="1055" y="868"/>
                </a:lnTo>
                <a:lnTo>
                  <a:pt x="1050" y="868"/>
                </a:lnTo>
                <a:lnTo>
                  <a:pt x="1055" y="873"/>
                </a:lnTo>
                <a:lnTo>
                  <a:pt x="1050" y="873"/>
                </a:lnTo>
                <a:lnTo>
                  <a:pt x="1055" y="873"/>
                </a:lnTo>
                <a:lnTo>
                  <a:pt x="1060" y="873"/>
                </a:lnTo>
                <a:lnTo>
                  <a:pt x="1055" y="873"/>
                </a:lnTo>
                <a:lnTo>
                  <a:pt x="1060" y="873"/>
                </a:lnTo>
                <a:lnTo>
                  <a:pt x="1065" y="873"/>
                </a:lnTo>
                <a:lnTo>
                  <a:pt x="1065" y="878"/>
                </a:lnTo>
                <a:lnTo>
                  <a:pt x="1070" y="873"/>
                </a:lnTo>
                <a:lnTo>
                  <a:pt x="1076" y="878"/>
                </a:lnTo>
                <a:lnTo>
                  <a:pt x="1076" y="873"/>
                </a:lnTo>
                <a:lnTo>
                  <a:pt x="2276" y="2364"/>
                </a:lnTo>
                <a:lnTo>
                  <a:pt x="1024" y="1008"/>
                </a:lnTo>
                <a:lnTo>
                  <a:pt x="1029" y="1008"/>
                </a:lnTo>
                <a:lnTo>
                  <a:pt x="1029" y="1003"/>
                </a:lnTo>
                <a:lnTo>
                  <a:pt x="1024" y="1008"/>
                </a:lnTo>
                <a:lnTo>
                  <a:pt x="2276" y="2364"/>
                </a:lnTo>
                <a:lnTo>
                  <a:pt x="1122" y="987"/>
                </a:lnTo>
                <a:lnTo>
                  <a:pt x="1117" y="982"/>
                </a:lnTo>
                <a:lnTo>
                  <a:pt x="1107" y="982"/>
                </a:lnTo>
                <a:lnTo>
                  <a:pt x="1096" y="987"/>
                </a:lnTo>
                <a:lnTo>
                  <a:pt x="1102" y="987"/>
                </a:lnTo>
                <a:lnTo>
                  <a:pt x="1096" y="992"/>
                </a:lnTo>
                <a:lnTo>
                  <a:pt x="1091" y="998"/>
                </a:lnTo>
                <a:lnTo>
                  <a:pt x="1096" y="998"/>
                </a:lnTo>
                <a:lnTo>
                  <a:pt x="1091" y="1003"/>
                </a:lnTo>
                <a:lnTo>
                  <a:pt x="1096" y="998"/>
                </a:lnTo>
                <a:lnTo>
                  <a:pt x="1096" y="1003"/>
                </a:lnTo>
                <a:lnTo>
                  <a:pt x="1096" y="998"/>
                </a:lnTo>
                <a:lnTo>
                  <a:pt x="1102" y="1003"/>
                </a:lnTo>
                <a:lnTo>
                  <a:pt x="1107" y="998"/>
                </a:lnTo>
                <a:lnTo>
                  <a:pt x="1107" y="1003"/>
                </a:lnTo>
                <a:lnTo>
                  <a:pt x="1107" y="998"/>
                </a:lnTo>
                <a:lnTo>
                  <a:pt x="1112" y="998"/>
                </a:lnTo>
                <a:lnTo>
                  <a:pt x="1117" y="987"/>
                </a:lnTo>
                <a:lnTo>
                  <a:pt x="1122" y="987"/>
                </a:lnTo>
                <a:lnTo>
                  <a:pt x="2276" y="2364"/>
                </a:lnTo>
                <a:lnTo>
                  <a:pt x="992" y="1008"/>
                </a:lnTo>
                <a:lnTo>
                  <a:pt x="998" y="1008"/>
                </a:lnTo>
                <a:lnTo>
                  <a:pt x="998" y="1003"/>
                </a:lnTo>
                <a:lnTo>
                  <a:pt x="987" y="1008"/>
                </a:lnTo>
                <a:lnTo>
                  <a:pt x="987" y="1013"/>
                </a:lnTo>
                <a:lnTo>
                  <a:pt x="992" y="1008"/>
                </a:lnTo>
                <a:lnTo>
                  <a:pt x="987" y="1013"/>
                </a:lnTo>
                <a:lnTo>
                  <a:pt x="992" y="1008"/>
                </a:lnTo>
                <a:lnTo>
                  <a:pt x="2276" y="2364"/>
                </a:lnTo>
                <a:lnTo>
                  <a:pt x="987" y="987"/>
                </a:lnTo>
                <a:lnTo>
                  <a:pt x="992" y="982"/>
                </a:lnTo>
                <a:lnTo>
                  <a:pt x="992" y="977"/>
                </a:lnTo>
                <a:lnTo>
                  <a:pt x="987" y="977"/>
                </a:lnTo>
                <a:lnTo>
                  <a:pt x="982" y="982"/>
                </a:lnTo>
                <a:lnTo>
                  <a:pt x="982" y="987"/>
                </a:lnTo>
                <a:lnTo>
                  <a:pt x="987" y="987"/>
                </a:lnTo>
                <a:lnTo>
                  <a:pt x="2276" y="2364"/>
                </a:lnTo>
                <a:lnTo>
                  <a:pt x="998" y="883"/>
                </a:lnTo>
                <a:lnTo>
                  <a:pt x="987" y="883"/>
                </a:lnTo>
                <a:lnTo>
                  <a:pt x="972" y="894"/>
                </a:lnTo>
                <a:lnTo>
                  <a:pt x="972" y="899"/>
                </a:lnTo>
                <a:lnTo>
                  <a:pt x="977" y="904"/>
                </a:lnTo>
                <a:lnTo>
                  <a:pt x="972" y="915"/>
                </a:lnTo>
                <a:lnTo>
                  <a:pt x="977" y="904"/>
                </a:lnTo>
                <a:lnTo>
                  <a:pt x="977" y="909"/>
                </a:lnTo>
                <a:lnTo>
                  <a:pt x="982" y="909"/>
                </a:lnTo>
                <a:lnTo>
                  <a:pt x="982" y="915"/>
                </a:lnTo>
                <a:lnTo>
                  <a:pt x="982" y="909"/>
                </a:lnTo>
                <a:lnTo>
                  <a:pt x="987" y="909"/>
                </a:lnTo>
                <a:lnTo>
                  <a:pt x="992" y="899"/>
                </a:lnTo>
                <a:lnTo>
                  <a:pt x="998" y="899"/>
                </a:lnTo>
                <a:lnTo>
                  <a:pt x="1003" y="894"/>
                </a:lnTo>
                <a:lnTo>
                  <a:pt x="1003" y="889"/>
                </a:lnTo>
                <a:lnTo>
                  <a:pt x="998" y="883"/>
                </a:lnTo>
                <a:lnTo>
                  <a:pt x="2276" y="2364"/>
                </a:lnTo>
                <a:lnTo>
                  <a:pt x="1018" y="863"/>
                </a:lnTo>
                <a:lnTo>
                  <a:pt x="1018" y="857"/>
                </a:lnTo>
                <a:lnTo>
                  <a:pt x="1013" y="857"/>
                </a:lnTo>
                <a:lnTo>
                  <a:pt x="1008" y="857"/>
                </a:lnTo>
                <a:lnTo>
                  <a:pt x="1003" y="863"/>
                </a:lnTo>
                <a:lnTo>
                  <a:pt x="998" y="863"/>
                </a:lnTo>
                <a:lnTo>
                  <a:pt x="992" y="868"/>
                </a:lnTo>
                <a:lnTo>
                  <a:pt x="998" y="873"/>
                </a:lnTo>
                <a:lnTo>
                  <a:pt x="987" y="878"/>
                </a:lnTo>
                <a:lnTo>
                  <a:pt x="992" y="878"/>
                </a:lnTo>
                <a:lnTo>
                  <a:pt x="992" y="873"/>
                </a:lnTo>
                <a:lnTo>
                  <a:pt x="992" y="878"/>
                </a:lnTo>
                <a:lnTo>
                  <a:pt x="998" y="878"/>
                </a:lnTo>
                <a:lnTo>
                  <a:pt x="1003" y="878"/>
                </a:lnTo>
                <a:lnTo>
                  <a:pt x="1008" y="878"/>
                </a:lnTo>
                <a:lnTo>
                  <a:pt x="1013" y="868"/>
                </a:lnTo>
                <a:lnTo>
                  <a:pt x="1018" y="868"/>
                </a:lnTo>
                <a:lnTo>
                  <a:pt x="1018" y="863"/>
                </a:lnTo>
                <a:lnTo>
                  <a:pt x="2276" y="2364"/>
                </a:lnTo>
                <a:lnTo>
                  <a:pt x="1018" y="1008"/>
                </a:lnTo>
                <a:lnTo>
                  <a:pt x="1018" y="1003"/>
                </a:lnTo>
                <a:lnTo>
                  <a:pt x="1008" y="1013"/>
                </a:lnTo>
                <a:lnTo>
                  <a:pt x="1013" y="1013"/>
                </a:lnTo>
                <a:lnTo>
                  <a:pt x="1008" y="1013"/>
                </a:lnTo>
                <a:lnTo>
                  <a:pt x="1018" y="1008"/>
                </a:lnTo>
                <a:lnTo>
                  <a:pt x="2276" y="2364"/>
                </a:lnTo>
                <a:lnTo>
                  <a:pt x="925" y="847"/>
                </a:lnTo>
                <a:lnTo>
                  <a:pt x="920" y="847"/>
                </a:lnTo>
                <a:lnTo>
                  <a:pt x="920" y="852"/>
                </a:lnTo>
                <a:lnTo>
                  <a:pt x="915" y="852"/>
                </a:lnTo>
                <a:lnTo>
                  <a:pt x="925" y="847"/>
                </a:lnTo>
                <a:lnTo>
                  <a:pt x="2276" y="2364"/>
                </a:lnTo>
                <a:lnTo>
                  <a:pt x="946" y="624"/>
                </a:lnTo>
                <a:lnTo>
                  <a:pt x="951" y="618"/>
                </a:lnTo>
                <a:lnTo>
                  <a:pt x="946" y="618"/>
                </a:lnTo>
                <a:lnTo>
                  <a:pt x="946" y="624"/>
                </a:lnTo>
                <a:lnTo>
                  <a:pt x="2276" y="2364"/>
                </a:lnTo>
                <a:lnTo>
                  <a:pt x="909" y="483"/>
                </a:lnTo>
                <a:lnTo>
                  <a:pt x="904" y="483"/>
                </a:lnTo>
                <a:lnTo>
                  <a:pt x="899" y="489"/>
                </a:lnTo>
                <a:lnTo>
                  <a:pt x="904" y="483"/>
                </a:lnTo>
                <a:lnTo>
                  <a:pt x="899" y="489"/>
                </a:lnTo>
                <a:lnTo>
                  <a:pt x="909" y="483"/>
                </a:lnTo>
                <a:lnTo>
                  <a:pt x="2276" y="2364"/>
                </a:lnTo>
                <a:lnTo>
                  <a:pt x="904" y="909"/>
                </a:lnTo>
                <a:lnTo>
                  <a:pt x="909" y="909"/>
                </a:lnTo>
                <a:lnTo>
                  <a:pt x="915" y="904"/>
                </a:lnTo>
                <a:lnTo>
                  <a:pt x="915" y="899"/>
                </a:lnTo>
                <a:lnTo>
                  <a:pt x="909" y="899"/>
                </a:lnTo>
                <a:lnTo>
                  <a:pt x="904" y="909"/>
                </a:lnTo>
                <a:lnTo>
                  <a:pt x="2276" y="2364"/>
                </a:lnTo>
                <a:lnTo>
                  <a:pt x="925" y="359"/>
                </a:lnTo>
                <a:lnTo>
                  <a:pt x="930" y="353"/>
                </a:lnTo>
                <a:lnTo>
                  <a:pt x="925" y="353"/>
                </a:lnTo>
                <a:lnTo>
                  <a:pt x="920" y="359"/>
                </a:lnTo>
                <a:lnTo>
                  <a:pt x="925" y="359"/>
                </a:lnTo>
                <a:lnTo>
                  <a:pt x="2276" y="2364"/>
                </a:lnTo>
                <a:lnTo>
                  <a:pt x="915" y="348"/>
                </a:lnTo>
                <a:lnTo>
                  <a:pt x="920" y="348"/>
                </a:lnTo>
                <a:lnTo>
                  <a:pt x="915" y="343"/>
                </a:lnTo>
                <a:lnTo>
                  <a:pt x="915" y="348"/>
                </a:lnTo>
                <a:lnTo>
                  <a:pt x="2276" y="2364"/>
                </a:lnTo>
                <a:lnTo>
                  <a:pt x="925" y="457"/>
                </a:lnTo>
                <a:lnTo>
                  <a:pt x="915" y="468"/>
                </a:lnTo>
                <a:lnTo>
                  <a:pt x="920" y="468"/>
                </a:lnTo>
                <a:lnTo>
                  <a:pt x="915" y="468"/>
                </a:lnTo>
                <a:lnTo>
                  <a:pt x="920" y="468"/>
                </a:lnTo>
                <a:lnTo>
                  <a:pt x="925" y="468"/>
                </a:lnTo>
                <a:lnTo>
                  <a:pt x="930" y="463"/>
                </a:lnTo>
                <a:lnTo>
                  <a:pt x="925" y="457"/>
                </a:lnTo>
                <a:lnTo>
                  <a:pt x="2276" y="2364"/>
                </a:lnTo>
                <a:lnTo>
                  <a:pt x="842" y="717"/>
                </a:lnTo>
                <a:lnTo>
                  <a:pt x="837" y="717"/>
                </a:lnTo>
                <a:lnTo>
                  <a:pt x="837" y="722"/>
                </a:lnTo>
                <a:lnTo>
                  <a:pt x="842" y="717"/>
                </a:lnTo>
                <a:lnTo>
                  <a:pt x="2276" y="2364"/>
                </a:lnTo>
                <a:lnTo>
                  <a:pt x="878" y="722"/>
                </a:lnTo>
                <a:lnTo>
                  <a:pt x="883" y="717"/>
                </a:lnTo>
                <a:lnTo>
                  <a:pt x="878" y="717"/>
                </a:lnTo>
                <a:lnTo>
                  <a:pt x="873" y="722"/>
                </a:lnTo>
                <a:lnTo>
                  <a:pt x="878" y="722"/>
                </a:lnTo>
                <a:lnTo>
                  <a:pt x="2276" y="2364"/>
                </a:lnTo>
                <a:lnTo>
                  <a:pt x="920" y="1024"/>
                </a:lnTo>
                <a:lnTo>
                  <a:pt x="920" y="1018"/>
                </a:lnTo>
                <a:lnTo>
                  <a:pt x="915" y="1024"/>
                </a:lnTo>
                <a:lnTo>
                  <a:pt x="920" y="1024"/>
                </a:lnTo>
                <a:lnTo>
                  <a:pt x="2276" y="2364"/>
                </a:lnTo>
                <a:lnTo>
                  <a:pt x="852" y="426"/>
                </a:lnTo>
                <a:lnTo>
                  <a:pt x="863" y="421"/>
                </a:lnTo>
                <a:lnTo>
                  <a:pt x="863" y="416"/>
                </a:lnTo>
                <a:lnTo>
                  <a:pt x="857" y="416"/>
                </a:lnTo>
                <a:lnTo>
                  <a:pt x="852" y="421"/>
                </a:lnTo>
                <a:lnTo>
                  <a:pt x="852" y="426"/>
                </a:lnTo>
                <a:lnTo>
                  <a:pt x="2276" y="2364"/>
                </a:lnTo>
                <a:lnTo>
                  <a:pt x="935" y="681"/>
                </a:lnTo>
                <a:lnTo>
                  <a:pt x="930" y="686"/>
                </a:lnTo>
                <a:lnTo>
                  <a:pt x="925" y="686"/>
                </a:lnTo>
                <a:lnTo>
                  <a:pt x="920" y="686"/>
                </a:lnTo>
                <a:lnTo>
                  <a:pt x="920" y="691"/>
                </a:lnTo>
                <a:lnTo>
                  <a:pt x="920" y="696"/>
                </a:lnTo>
                <a:lnTo>
                  <a:pt x="915" y="696"/>
                </a:lnTo>
                <a:lnTo>
                  <a:pt x="920" y="696"/>
                </a:lnTo>
                <a:lnTo>
                  <a:pt x="915" y="696"/>
                </a:lnTo>
                <a:lnTo>
                  <a:pt x="920" y="696"/>
                </a:lnTo>
                <a:lnTo>
                  <a:pt x="915" y="702"/>
                </a:lnTo>
                <a:lnTo>
                  <a:pt x="920" y="702"/>
                </a:lnTo>
                <a:lnTo>
                  <a:pt x="915" y="702"/>
                </a:lnTo>
                <a:lnTo>
                  <a:pt x="920" y="702"/>
                </a:lnTo>
                <a:lnTo>
                  <a:pt x="915" y="702"/>
                </a:lnTo>
                <a:lnTo>
                  <a:pt x="920" y="702"/>
                </a:lnTo>
                <a:lnTo>
                  <a:pt x="920" y="707"/>
                </a:lnTo>
                <a:lnTo>
                  <a:pt x="920" y="702"/>
                </a:lnTo>
                <a:lnTo>
                  <a:pt x="920" y="707"/>
                </a:lnTo>
                <a:lnTo>
                  <a:pt x="925" y="707"/>
                </a:lnTo>
                <a:lnTo>
                  <a:pt x="930" y="707"/>
                </a:lnTo>
                <a:lnTo>
                  <a:pt x="935" y="702"/>
                </a:lnTo>
                <a:lnTo>
                  <a:pt x="946" y="702"/>
                </a:lnTo>
                <a:lnTo>
                  <a:pt x="946" y="696"/>
                </a:lnTo>
                <a:lnTo>
                  <a:pt x="951" y="696"/>
                </a:lnTo>
                <a:lnTo>
                  <a:pt x="946" y="691"/>
                </a:lnTo>
                <a:lnTo>
                  <a:pt x="951" y="691"/>
                </a:lnTo>
                <a:lnTo>
                  <a:pt x="951" y="686"/>
                </a:lnTo>
                <a:lnTo>
                  <a:pt x="946" y="686"/>
                </a:lnTo>
                <a:lnTo>
                  <a:pt x="951" y="686"/>
                </a:lnTo>
                <a:lnTo>
                  <a:pt x="946" y="686"/>
                </a:lnTo>
                <a:lnTo>
                  <a:pt x="946" y="681"/>
                </a:lnTo>
                <a:lnTo>
                  <a:pt x="946" y="686"/>
                </a:lnTo>
                <a:lnTo>
                  <a:pt x="935" y="681"/>
                </a:lnTo>
                <a:lnTo>
                  <a:pt x="2276" y="2364"/>
                </a:lnTo>
                <a:lnTo>
                  <a:pt x="951" y="608"/>
                </a:lnTo>
                <a:lnTo>
                  <a:pt x="956" y="608"/>
                </a:lnTo>
                <a:lnTo>
                  <a:pt x="956" y="603"/>
                </a:lnTo>
                <a:lnTo>
                  <a:pt x="951" y="608"/>
                </a:lnTo>
                <a:lnTo>
                  <a:pt x="2276" y="2364"/>
                </a:lnTo>
                <a:lnTo>
                  <a:pt x="930" y="390"/>
                </a:lnTo>
                <a:lnTo>
                  <a:pt x="946" y="390"/>
                </a:lnTo>
                <a:lnTo>
                  <a:pt x="956" y="385"/>
                </a:lnTo>
                <a:lnTo>
                  <a:pt x="956" y="379"/>
                </a:lnTo>
                <a:lnTo>
                  <a:pt x="951" y="379"/>
                </a:lnTo>
                <a:lnTo>
                  <a:pt x="946" y="379"/>
                </a:lnTo>
                <a:lnTo>
                  <a:pt x="930" y="390"/>
                </a:lnTo>
                <a:lnTo>
                  <a:pt x="2276" y="2364"/>
                </a:lnTo>
                <a:lnTo>
                  <a:pt x="878" y="707"/>
                </a:lnTo>
                <a:lnTo>
                  <a:pt x="883" y="707"/>
                </a:lnTo>
                <a:lnTo>
                  <a:pt x="889" y="702"/>
                </a:lnTo>
                <a:lnTo>
                  <a:pt x="883" y="702"/>
                </a:lnTo>
                <a:lnTo>
                  <a:pt x="878" y="707"/>
                </a:lnTo>
                <a:lnTo>
                  <a:pt x="2276" y="2364"/>
                </a:lnTo>
                <a:lnTo>
                  <a:pt x="992" y="644"/>
                </a:lnTo>
                <a:lnTo>
                  <a:pt x="987" y="650"/>
                </a:lnTo>
                <a:lnTo>
                  <a:pt x="987" y="655"/>
                </a:lnTo>
                <a:lnTo>
                  <a:pt x="992" y="650"/>
                </a:lnTo>
                <a:lnTo>
                  <a:pt x="987" y="655"/>
                </a:lnTo>
                <a:lnTo>
                  <a:pt x="992" y="650"/>
                </a:lnTo>
                <a:lnTo>
                  <a:pt x="998" y="650"/>
                </a:lnTo>
                <a:lnTo>
                  <a:pt x="992" y="644"/>
                </a:lnTo>
                <a:lnTo>
                  <a:pt x="2276" y="2364"/>
                </a:lnTo>
                <a:lnTo>
                  <a:pt x="1268" y="587"/>
                </a:lnTo>
                <a:lnTo>
                  <a:pt x="1268" y="582"/>
                </a:lnTo>
                <a:lnTo>
                  <a:pt x="1263" y="582"/>
                </a:lnTo>
                <a:lnTo>
                  <a:pt x="1268" y="587"/>
                </a:lnTo>
                <a:lnTo>
                  <a:pt x="2276" y="2364"/>
                </a:lnTo>
                <a:lnTo>
                  <a:pt x="1335" y="208"/>
                </a:lnTo>
                <a:lnTo>
                  <a:pt x="1341" y="208"/>
                </a:lnTo>
                <a:lnTo>
                  <a:pt x="1346" y="208"/>
                </a:lnTo>
                <a:lnTo>
                  <a:pt x="1351" y="203"/>
                </a:lnTo>
                <a:lnTo>
                  <a:pt x="1351" y="198"/>
                </a:lnTo>
                <a:lnTo>
                  <a:pt x="1356" y="198"/>
                </a:lnTo>
                <a:lnTo>
                  <a:pt x="1356" y="192"/>
                </a:lnTo>
                <a:lnTo>
                  <a:pt x="1346" y="187"/>
                </a:lnTo>
                <a:lnTo>
                  <a:pt x="1341" y="192"/>
                </a:lnTo>
                <a:lnTo>
                  <a:pt x="1335" y="198"/>
                </a:lnTo>
                <a:lnTo>
                  <a:pt x="1335" y="203"/>
                </a:lnTo>
                <a:lnTo>
                  <a:pt x="1330" y="208"/>
                </a:lnTo>
                <a:lnTo>
                  <a:pt x="1335" y="208"/>
                </a:lnTo>
                <a:lnTo>
                  <a:pt x="2276" y="2364"/>
                </a:lnTo>
                <a:lnTo>
                  <a:pt x="1257" y="540"/>
                </a:lnTo>
                <a:lnTo>
                  <a:pt x="1263" y="535"/>
                </a:lnTo>
                <a:lnTo>
                  <a:pt x="1257" y="535"/>
                </a:lnTo>
                <a:lnTo>
                  <a:pt x="1257" y="540"/>
                </a:lnTo>
                <a:lnTo>
                  <a:pt x="2276" y="2364"/>
                </a:lnTo>
                <a:lnTo>
                  <a:pt x="1263" y="639"/>
                </a:lnTo>
                <a:lnTo>
                  <a:pt x="1263" y="644"/>
                </a:lnTo>
                <a:lnTo>
                  <a:pt x="1268" y="644"/>
                </a:lnTo>
                <a:lnTo>
                  <a:pt x="1273" y="644"/>
                </a:lnTo>
                <a:lnTo>
                  <a:pt x="1278" y="639"/>
                </a:lnTo>
                <a:lnTo>
                  <a:pt x="1283" y="634"/>
                </a:lnTo>
                <a:lnTo>
                  <a:pt x="1283" y="629"/>
                </a:lnTo>
                <a:lnTo>
                  <a:pt x="1273" y="624"/>
                </a:lnTo>
                <a:lnTo>
                  <a:pt x="1268" y="629"/>
                </a:lnTo>
                <a:lnTo>
                  <a:pt x="1263" y="634"/>
                </a:lnTo>
                <a:lnTo>
                  <a:pt x="1263" y="639"/>
                </a:lnTo>
                <a:lnTo>
                  <a:pt x="2276" y="2364"/>
                </a:lnTo>
                <a:lnTo>
                  <a:pt x="1273" y="489"/>
                </a:lnTo>
                <a:lnTo>
                  <a:pt x="1278" y="483"/>
                </a:lnTo>
                <a:lnTo>
                  <a:pt x="1273" y="483"/>
                </a:lnTo>
                <a:lnTo>
                  <a:pt x="1268" y="483"/>
                </a:lnTo>
                <a:lnTo>
                  <a:pt x="1268" y="489"/>
                </a:lnTo>
                <a:lnTo>
                  <a:pt x="1273" y="489"/>
                </a:lnTo>
                <a:lnTo>
                  <a:pt x="2276" y="2364"/>
                </a:lnTo>
                <a:lnTo>
                  <a:pt x="1356" y="156"/>
                </a:lnTo>
                <a:lnTo>
                  <a:pt x="1356" y="161"/>
                </a:lnTo>
                <a:lnTo>
                  <a:pt x="1361" y="161"/>
                </a:lnTo>
                <a:lnTo>
                  <a:pt x="1367" y="156"/>
                </a:lnTo>
                <a:lnTo>
                  <a:pt x="1367" y="161"/>
                </a:lnTo>
                <a:lnTo>
                  <a:pt x="1367" y="166"/>
                </a:lnTo>
                <a:lnTo>
                  <a:pt x="1372" y="161"/>
                </a:lnTo>
                <a:lnTo>
                  <a:pt x="1367" y="166"/>
                </a:lnTo>
                <a:lnTo>
                  <a:pt x="1372" y="166"/>
                </a:lnTo>
                <a:lnTo>
                  <a:pt x="1377" y="161"/>
                </a:lnTo>
                <a:lnTo>
                  <a:pt x="1387" y="156"/>
                </a:lnTo>
                <a:lnTo>
                  <a:pt x="1387" y="151"/>
                </a:lnTo>
                <a:lnTo>
                  <a:pt x="1387" y="146"/>
                </a:lnTo>
                <a:lnTo>
                  <a:pt x="1382" y="146"/>
                </a:lnTo>
                <a:lnTo>
                  <a:pt x="1382" y="140"/>
                </a:lnTo>
                <a:lnTo>
                  <a:pt x="1382" y="135"/>
                </a:lnTo>
                <a:lnTo>
                  <a:pt x="1377" y="135"/>
                </a:lnTo>
                <a:lnTo>
                  <a:pt x="1372" y="140"/>
                </a:lnTo>
                <a:lnTo>
                  <a:pt x="1367" y="140"/>
                </a:lnTo>
                <a:lnTo>
                  <a:pt x="1356" y="151"/>
                </a:lnTo>
                <a:lnTo>
                  <a:pt x="1356" y="156"/>
                </a:lnTo>
                <a:lnTo>
                  <a:pt x="1356" y="161"/>
                </a:lnTo>
                <a:lnTo>
                  <a:pt x="1356" y="156"/>
                </a:lnTo>
                <a:lnTo>
                  <a:pt x="2276" y="2364"/>
                </a:lnTo>
                <a:lnTo>
                  <a:pt x="1408" y="99"/>
                </a:lnTo>
                <a:lnTo>
                  <a:pt x="1413" y="104"/>
                </a:lnTo>
                <a:lnTo>
                  <a:pt x="1413" y="109"/>
                </a:lnTo>
                <a:lnTo>
                  <a:pt x="1413" y="104"/>
                </a:lnTo>
                <a:lnTo>
                  <a:pt x="1419" y="104"/>
                </a:lnTo>
                <a:lnTo>
                  <a:pt x="1424" y="104"/>
                </a:lnTo>
                <a:lnTo>
                  <a:pt x="1424" y="109"/>
                </a:lnTo>
                <a:lnTo>
                  <a:pt x="1424" y="104"/>
                </a:lnTo>
                <a:lnTo>
                  <a:pt x="1429" y="99"/>
                </a:lnTo>
                <a:lnTo>
                  <a:pt x="1434" y="94"/>
                </a:lnTo>
                <a:lnTo>
                  <a:pt x="1439" y="94"/>
                </a:lnTo>
                <a:lnTo>
                  <a:pt x="1434" y="89"/>
                </a:lnTo>
                <a:lnTo>
                  <a:pt x="1439" y="89"/>
                </a:lnTo>
                <a:lnTo>
                  <a:pt x="1439" y="83"/>
                </a:lnTo>
                <a:lnTo>
                  <a:pt x="1439" y="78"/>
                </a:lnTo>
                <a:lnTo>
                  <a:pt x="1429" y="83"/>
                </a:lnTo>
                <a:lnTo>
                  <a:pt x="1429" y="78"/>
                </a:lnTo>
                <a:lnTo>
                  <a:pt x="1419" y="83"/>
                </a:lnTo>
                <a:lnTo>
                  <a:pt x="1408" y="94"/>
                </a:lnTo>
                <a:lnTo>
                  <a:pt x="1408" y="99"/>
                </a:lnTo>
                <a:lnTo>
                  <a:pt x="2276" y="2364"/>
                </a:lnTo>
                <a:lnTo>
                  <a:pt x="1387" y="130"/>
                </a:lnTo>
                <a:lnTo>
                  <a:pt x="1393" y="125"/>
                </a:lnTo>
                <a:lnTo>
                  <a:pt x="1398" y="120"/>
                </a:lnTo>
                <a:lnTo>
                  <a:pt x="1393" y="120"/>
                </a:lnTo>
                <a:lnTo>
                  <a:pt x="1387" y="125"/>
                </a:lnTo>
                <a:lnTo>
                  <a:pt x="1387" y="130"/>
                </a:lnTo>
                <a:lnTo>
                  <a:pt x="2276" y="2364"/>
                </a:lnTo>
                <a:lnTo>
                  <a:pt x="1304" y="530"/>
                </a:lnTo>
                <a:lnTo>
                  <a:pt x="1309" y="530"/>
                </a:lnTo>
                <a:lnTo>
                  <a:pt x="1315" y="530"/>
                </a:lnTo>
                <a:lnTo>
                  <a:pt x="1320" y="530"/>
                </a:lnTo>
                <a:lnTo>
                  <a:pt x="1320" y="525"/>
                </a:lnTo>
                <a:lnTo>
                  <a:pt x="1320" y="520"/>
                </a:lnTo>
                <a:lnTo>
                  <a:pt x="1315" y="520"/>
                </a:lnTo>
                <a:lnTo>
                  <a:pt x="1304" y="525"/>
                </a:lnTo>
                <a:lnTo>
                  <a:pt x="1309" y="525"/>
                </a:lnTo>
                <a:lnTo>
                  <a:pt x="1304" y="525"/>
                </a:lnTo>
                <a:lnTo>
                  <a:pt x="1304" y="530"/>
                </a:lnTo>
                <a:lnTo>
                  <a:pt x="2276" y="2364"/>
                </a:lnTo>
                <a:lnTo>
                  <a:pt x="1273" y="187"/>
                </a:lnTo>
                <a:lnTo>
                  <a:pt x="1278" y="187"/>
                </a:lnTo>
                <a:lnTo>
                  <a:pt x="1278" y="192"/>
                </a:lnTo>
                <a:lnTo>
                  <a:pt x="1273" y="198"/>
                </a:lnTo>
                <a:lnTo>
                  <a:pt x="1278" y="192"/>
                </a:lnTo>
                <a:lnTo>
                  <a:pt x="1278" y="198"/>
                </a:lnTo>
                <a:lnTo>
                  <a:pt x="1283" y="192"/>
                </a:lnTo>
                <a:lnTo>
                  <a:pt x="1283" y="198"/>
                </a:lnTo>
                <a:lnTo>
                  <a:pt x="1289" y="198"/>
                </a:lnTo>
                <a:lnTo>
                  <a:pt x="1289" y="192"/>
                </a:lnTo>
                <a:lnTo>
                  <a:pt x="1299" y="187"/>
                </a:lnTo>
                <a:lnTo>
                  <a:pt x="1299" y="182"/>
                </a:lnTo>
                <a:lnTo>
                  <a:pt x="1304" y="182"/>
                </a:lnTo>
                <a:lnTo>
                  <a:pt x="1304" y="177"/>
                </a:lnTo>
                <a:lnTo>
                  <a:pt x="1299" y="172"/>
                </a:lnTo>
                <a:lnTo>
                  <a:pt x="1289" y="172"/>
                </a:lnTo>
                <a:lnTo>
                  <a:pt x="1278" y="182"/>
                </a:lnTo>
                <a:lnTo>
                  <a:pt x="1273" y="187"/>
                </a:lnTo>
                <a:lnTo>
                  <a:pt x="1278" y="187"/>
                </a:lnTo>
                <a:lnTo>
                  <a:pt x="1273" y="187"/>
                </a:lnTo>
                <a:lnTo>
                  <a:pt x="2276" y="2364"/>
                </a:lnTo>
                <a:lnTo>
                  <a:pt x="1315" y="478"/>
                </a:lnTo>
                <a:lnTo>
                  <a:pt x="1309" y="478"/>
                </a:lnTo>
                <a:lnTo>
                  <a:pt x="1304" y="483"/>
                </a:lnTo>
                <a:lnTo>
                  <a:pt x="1299" y="483"/>
                </a:lnTo>
                <a:lnTo>
                  <a:pt x="1299" y="489"/>
                </a:lnTo>
                <a:lnTo>
                  <a:pt x="1294" y="494"/>
                </a:lnTo>
                <a:lnTo>
                  <a:pt x="1299" y="494"/>
                </a:lnTo>
                <a:lnTo>
                  <a:pt x="1299" y="499"/>
                </a:lnTo>
                <a:lnTo>
                  <a:pt x="1304" y="494"/>
                </a:lnTo>
                <a:lnTo>
                  <a:pt x="1304" y="499"/>
                </a:lnTo>
                <a:lnTo>
                  <a:pt x="1304" y="494"/>
                </a:lnTo>
                <a:lnTo>
                  <a:pt x="1304" y="499"/>
                </a:lnTo>
                <a:lnTo>
                  <a:pt x="1309" y="499"/>
                </a:lnTo>
                <a:lnTo>
                  <a:pt x="1309" y="494"/>
                </a:lnTo>
                <a:lnTo>
                  <a:pt x="1315" y="494"/>
                </a:lnTo>
                <a:lnTo>
                  <a:pt x="1320" y="489"/>
                </a:lnTo>
                <a:lnTo>
                  <a:pt x="1325" y="483"/>
                </a:lnTo>
                <a:lnTo>
                  <a:pt x="1320" y="483"/>
                </a:lnTo>
                <a:lnTo>
                  <a:pt x="1325" y="483"/>
                </a:lnTo>
                <a:lnTo>
                  <a:pt x="1320" y="483"/>
                </a:lnTo>
                <a:lnTo>
                  <a:pt x="1320" y="478"/>
                </a:lnTo>
                <a:lnTo>
                  <a:pt x="1315" y="478"/>
                </a:lnTo>
                <a:lnTo>
                  <a:pt x="2276" y="2364"/>
                </a:lnTo>
                <a:lnTo>
                  <a:pt x="1294" y="322"/>
                </a:lnTo>
                <a:lnTo>
                  <a:pt x="1299" y="327"/>
                </a:lnTo>
                <a:lnTo>
                  <a:pt x="1304" y="322"/>
                </a:lnTo>
                <a:lnTo>
                  <a:pt x="1315" y="312"/>
                </a:lnTo>
                <a:lnTo>
                  <a:pt x="1315" y="302"/>
                </a:lnTo>
                <a:lnTo>
                  <a:pt x="1309" y="302"/>
                </a:lnTo>
                <a:lnTo>
                  <a:pt x="1299" y="312"/>
                </a:lnTo>
                <a:lnTo>
                  <a:pt x="1294" y="317"/>
                </a:lnTo>
                <a:lnTo>
                  <a:pt x="1294" y="322"/>
                </a:lnTo>
                <a:lnTo>
                  <a:pt x="2276" y="2364"/>
                </a:lnTo>
                <a:lnTo>
                  <a:pt x="1206" y="317"/>
                </a:lnTo>
                <a:lnTo>
                  <a:pt x="1206" y="322"/>
                </a:lnTo>
                <a:lnTo>
                  <a:pt x="1216" y="317"/>
                </a:lnTo>
                <a:lnTo>
                  <a:pt x="1221" y="317"/>
                </a:lnTo>
                <a:lnTo>
                  <a:pt x="1226" y="312"/>
                </a:lnTo>
                <a:lnTo>
                  <a:pt x="1231" y="302"/>
                </a:lnTo>
                <a:lnTo>
                  <a:pt x="1231" y="296"/>
                </a:lnTo>
                <a:lnTo>
                  <a:pt x="1216" y="302"/>
                </a:lnTo>
                <a:lnTo>
                  <a:pt x="1211" y="312"/>
                </a:lnTo>
                <a:lnTo>
                  <a:pt x="1206" y="317"/>
                </a:lnTo>
                <a:lnTo>
                  <a:pt x="2276" y="2364"/>
                </a:lnTo>
                <a:lnTo>
                  <a:pt x="1221" y="878"/>
                </a:lnTo>
                <a:lnTo>
                  <a:pt x="1226" y="873"/>
                </a:lnTo>
                <a:lnTo>
                  <a:pt x="1221" y="873"/>
                </a:lnTo>
                <a:lnTo>
                  <a:pt x="1221" y="878"/>
                </a:lnTo>
                <a:lnTo>
                  <a:pt x="2276" y="2364"/>
                </a:lnTo>
                <a:lnTo>
                  <a:pt x="1320" y="556"/>
                </a:lnTo>
                <a:lnTo>
                  <a:pt x="1315" y="561"/>
                </a:lnTo>
                <a:lnTo>
                  <a:pt x="1315" y="566"/>
                </a:lnTo>
                <a:lnTo>
                  <a:pt x="1320" y="561"/>
                </a:lnTo>
                <a:lnTo>
                  <a:pt x="1325" y="556"/>
                </a:lnTo>
                <a:lnTo>
                  <a:pt x="1320" y="556"/>
                </a:lnTo>
                <a:lnTo>
                  <a:pt x="2276" y="2364"/>
                </a:lnTo>
                <a:lnTo>
                  <a:pt x="1289" y="291"/>
                </a:lnTo>
                <a:lnTo>
                  <a:pt x="1294" y="291"/>
                </a:lnTo>
                <a:lnTo>
                  <a:pt x="1299" y="286"/>
                </a:lnTo>
                <a:lnTo>
                  <a:pt x="1289" y="286"/>
                </a:lnTo>
                <a:lnTo>
                  <a:pt x="1289" y="291"/>
                </a:lnTo>
                <a:lnTo>
                  <a:pt x="2276" y="2364"/>
                </a:lnTo>
                <a:lnTo>
                  <a:pt x="1283" y="447"/>
                </a:lnTo>
                <a:lnTo>
                  <a:pt x="1283" y="452"/>
                </a:lnTo>
                <a:lnTo>
                  <a:pt x="1289" y="452"/>
                </a:lnTo>
                <a:lnTo>
                  <a:pt x="1283" y="452"/>
                </a:lnTo>
                <a:lnTo>
                  <a:pt x="1289" y="452"/>
                </a:lnTo>
                <a:lnTo>
                  <a:pt x="1294" y="452"/>
                </a:lnTo>
                <a:lnTo>
                  <a:pt x="1299" y="447"/>
                </a:lnTo>
                <a:lnTo>
                  <a:pt x="1299" y="442"/>
                </a:lnTo>
                <a:lnTo>
                  <a:pt x="1294" y="442"/>
                </a:lnTo>
                <a:lnTo>
                  <a:pt x="1294" y="437"/>
                </a:lnTo>
                <a:lnTo>
                  <a:pt x="1289" y="437"/>
                </a:lnTo>
                <a:lnTo>
                  <a:pt x="1283" y="437"/>
                </a:lnTo>
                <a:lnTo>
                  <a:pt x="1278" y="442"/>
                </a:lnTo>
                <a:lnTo>
                  <a:pt x="1278" y="447"/>
                </a:lnTo>
                <a:lnTo>
                  <a:pt x="1273" y="447"/>
                </a:lnTo>
                <a:lnTo>
                  <a:pt x="1278" y="447"/>
                </a:lnTo>
                <a:lnTo>
                  <a:pt x="1273" y="452"/>
                </a:lnTo>
                <a:lnTo>
                  <a:pt x="1278" y="447"/>
                </a:lnTo>
                <a:lnTo>
                  <a:pt x="1278" y="452"/>
                </a:lnTo>
                <a:lnTo>
                  <a:pt x="1278" y="447"/>
                </a:lnTo>
                <a:lnTo>
                  <a:pt x="1278" y="452"/>
                </a:lnTo>
                <a:lnTo>
                  <a:pt x="1283" y="447"/>
                </a:lnTo>
                <a:lnTo>
                  <a:pt x="2276" y="2364"/>
                </a:lnTo>
                <a:lnTo>
                  <a:pt x="1398" y="281"/>
                </a:lnTo>
                <a:lnTo>
                  <a:pt x="1403" y="286"/>
                </a:lnTo>
                <a:lnTo>
                  <a:pt x="1408" y="281"/>
                </a:lnTo>
                <a:lnTo>
                  <a:pt x="1413" y="281"/>
                </a:lnTo>
                <a:lnTo>
                  <a:pt x="1419" y="276"/>
                </a:lnTo>
                <a:lnTo>
                  <a:pt x="1424" y="270"/>
                </a:lnTo>
                <a:lnTo>
                  <a:pt x="1424" y="265"/>
                </a:lnTo>
                <a:lnTo>
                  <a:pt x="1413" y="265"/>
                </a:lnTo>
                <a:lnTo>
                  <a:pt x="1403" y="270"/>
                </a:lnTo>
                <a:lnTo>
                  <a:pt x="1398" y="276"/>
                </a:lnTo>
                <a:lnTo>
                  <a:pt x="1398" y="281"/>
                </a:lnTo>
                <a:lnTo>
                  <a:pt x="1398" y="276"/>
                </a:lnTo>
                <a:lnTo>
                  <a:pt x="1398" y="281"/>
                </a:lnTo>
                <a:lnTo>
                  <a:pt x="2276" y="2364"/>
                </a:lnTo>
                <a:lnTo>
                  <a:pt x="1112" y="795"/>
                </a:lnTo>
                <a:lnTo>
                  <a:pt x="1117" y="795"/>
                </a:lnTo>
                <a:lnTo>
                  <a:pt x="1112" y="800"/>
                </a:lnTo>
                <a:lnTo>
                  <a:pt x="1117" y="795"/>
                </a:lnTo>
                <a:lnTo>
                  <a:pt x="1117" y="800"/>
                </a:lnTo>
                <a:lnTo>
                  <a:pt x="1122" y="800"/>
                </a:lnTo>
                <a:lnTo>
                  <a:pt x="1128" y="795"/>
                </a:lnTo>
                <a:lnTo>
                  <a:pt x="1133" y="795"/>
                </a:lnTo>
                <a:lnTo>
                  <a:pt x="1138" y="790"/>
                </a:lnTo>
                <a:lnTo>
                  <a:pt x="1138" y="785"/>
                </a:lnTo>
                <a:lnTo>
                  <a:pt x="1138" y="779"/>
                </a:lnTo>
                <a:lnTo>
                  <a:pt x="1133" y="779"/>
                </a:lnTo>
                <a:lnTo>
                  <a:pt x="1128" y="779"/>
                </a:lnTo>
                <a:lnTo>
                  <a:pt x="1117" y="785"/>
                </a:lnTo>
                <a:lnTo>
                  <a:pt x="1117" y="790"/>
                </a:lnTo>
                <a:lnTo>
                  <a:pt x="1112" y="790"/>
                </a:lnTo>
                <a:lnTo>
                  <a:pt x="1112" y="795"/>
                </a:lnTo>
                <a:lnTo>
                  <a:pt x="2276" y="2364"/>
                </a:lnTo>
                <a:lnTo>
                  <a:pt x="805" y="956"/>
                </a:lnTo>
                <a:lnTo>
                  <a:pt x="805" y="951"/>
                </a:lnTo>
                <a:lnTo>
                  <a:pt x="795" y="961"/>
                </a:lnTo>
                <a:lnTo>
                  <a:pt x="800" y="961"/>
                </a:lnTo>
                <a:lnTo>
                  <a:pt x="800" y="956"/>
                </a:lnTo>
                <a:lnTo>
                  <a:pt x="805" y="956"/>
                </a:lnTo>
                <a:lnTo>
                  <a:pt x="2276" y="2364"/>
                </a:lnTo>
                <a:lnTo>
                  <a:pt x="1330" y="546"/>
                </a:lnTo>
                <a:lnTo>
                  <a:pt x="1335" y="546"/>
                </a:lnTo>
                <a:lnTo>
                  <a:pt x="1335" y="540"/>
                </a:lnTo>
                <a:lnTo>
                  <a:pt x="1330" y="546"/>
                </a:lnTo>
                <a:lnTo>
                  <a:pt x="2276" y="2364"/>
                </a:lnTo>
                <a:lnTo>
                  <a:pt x="1335" y="535"/>
                </a:lnTo>
                <a:lnTo>
                  <a:pt x="1341" y="540"/>
                </a:lnTo>
                <a:lnTo>
                  <a:pt x="1341" y="546"/>
                </a:lnTo>
                <a:lnTo>
                  <a:pt x="1346" y="540"/>
                </a:lnTo>
                <a:lnTo>
                  <a:pt x="1351" y="540"/>
                </a:lnTo>
                <a:lnTo>
                  <a:pt x="1351" y="546"/>
                </a:lnTo>
                <a:lnTo>
                  <a:pt x="1356" y="540"/>
                </a:lnTo>
                <a:lnTo>
                  <a:pt x="1356" y="535"/>
                </a:lnTo>
                <a:lnTo>
                  <a:pt x="1361" y="530"/>
                </a:lnTo>
                <a:lnTo>
                  <a:pt x="1367" y="530"/>
                </a:lnTo>
                <a:lnTo>
                  <a:pt x="1367" y="525"/>
                </a:lnTo>
                <a:lnTo>
                  <a:pt x="1367" y="520"/>
                </a:lnTo>
                <a:lnTo>
                  <a:pt x="1367" y="515"/>
                </a:lnTo>
                <a:lnTo>
                  <a:pt x="1356" y="515"/>
                </a:lnTo>
                <a:lnTo>
                  <a:pt x="1346" y="520"/>
                </a:lnTo>
                <a:lnTo>
                  <a:pt x="1335" y="530"/>
                </a:lnTo>
                <a:lnTo>
                  <a:pt x="1335" y="535"/>
                </a:lnTo>
                <a:lnTo>
                  <a:pt x="2276" y="2364"/>
                </a:lnTo>
                <a:lnTo>
                  <a:pt x="821" y="894"/>
                </a:lnTo>
                <a:lnTo>
                  <a:pt x="816" y="894"/>
                </a:lnTo>
                <a:lnTo>
                  <a:pt x="805" y="904"/>
                </a:lnTo>
                <a:lnTo>
                  <a:pt x="811" y="899"/>
                </a:lnTo>
                <a:lnTo>
                  <a:pt x="805" y="904"/>
                </a:lnTo>
                <a:lnTo>
                  <a:pt x="816" y="899"/>
                </a:lnTo>
                <a:lnTo>
                  <a:pt x="821" y="899"/>
                </a:lnTo>
                <a:lnTo>
                  <a:pt x="821" y="894"/>
                </a:lnTo>
                <a:lnTo>
                  <a:pt x="2276" y="2364"/>
                </a:lnTo>
                <a:lnTo>
                  <a:pt x="816" y="764"/>
                </a:lnTo>
                <a:lnTo>
                  <a:pt x="811" y="769"/>
                </a:lnTo>
                <a:lnTo>
                  <a:pt x="816" y="769"/>
                </a:lnTo>
                <a:lnTo>
                  <a:pt x="821" y="769"/>
                </a:lnTo>
                <a:lnTo>
                  <a:pt x="826" y="769"/>
                </a:lnTo>
                <a:lnTo>
                  <a:pt x="831" y="764"/>
                </a:lnTo>
                <a:lnTo>
                  <a:pt x="831" y="759"/>
                </a:lnTo>
                <a:lnTo>
                  <a:pt x="837" y="759"/>
                </a:lnTo>
                <a:lnTo>
                  <a:pt x="831" y="759"/>
                </a:lnTo>
                <a:lnTo>
                  <a:pt x="831" y="753"/>
                </a:lnTo>
                <a:lnTo>
                  <a:pt x="826" y="753"/>
                </a:lnTo>
                <a:lnTo>
                  <a:pt x="826" y="759"/>
                </a:lnTo>
                <a:lnTo>
                  <a:pt x="821" y="759"/>
                </a:lnTo>
                <a:lnTo>
                  <a:pt x="816" y="759"/>
                </a:lnTo>
                <a:lnTo>
                  <a:pt x="816" y="764"/>
                </a:lnTo>
                <a:lnTo>
                  <a:pt x="2276" y="2364"/>
                </a:lnTo>
                <a:lnTo>
                  <a:pt x="826" y="1065"/>
                </a:lnTo>
                <a:lnTo>
                  <a:pt x="831" y="1065"/>
                </a:lnTo>
                <a:lnTo>
                  <a:pt x="837" y="1060"/>
                </a:lnTo>
                <a:lnTo>
                  <a:pt x="831" y="1060"/>
                </a:lnTo>
                <a:lnTo>
                  <a:pt x="826" y="1065"/>
                </a:lnTo>
                <a:lnTo>
                  <a:pt x="2276" y="2364"/>
                </a:lnTo>
                <a:lnTo>
                  <a:pt x="1351" y="218"/>
                </a:lnTo>
                <a:lnTo>
                  <a:pt x="1356" y="213"/>
                </a:lnTo>
                <a:lnTo>
                  <a:pt x="1351" y="208"/>
                </a:lnTo>
                <a:lnTo>
                  <a:pt x="1346" y="213"/>
                </a:lnTo>
                <a:lnTo>
                  <a:pt x="1346" y="218"/>
                </a:lnTo>
                <a:lnTo>
                  <a:pt x="1351" y="218"/>
                </a:lnTo>
                <a:lnTo>
                  <a:pt x="2276" y="2364"/>
                </a:lnTo>
                <a:lnTo>
                  <a:pt x="1387" y="213"/>
                </a:lnTo>
                <a:lnTo>
                  <a:pt x="1393" y="213"/>
                </a:lnTo>
                <a:lnTo>
                  <a:pt x="1387" y="218"/>
                </a:lnTo>
                <a:lnTo>
                  <a:pt x="1387" y="224"/>
                </a:lnTo>
                <a:lnTo>
                  <a:pt x="1387" y="229"/>
                </a:lnTo>
                <a:lnTo>
                  <a:pt x="1393" y="224"/>
                </a:lnTo>
                <a:lnTo>
                  <a:pt x="1387" y="229"/>
                </a:lnTo>
                <a:lnTo>
                  <a:pt x="1393" y="229"/>
                </a:lnTo>
                <a:lnTo>
                  <a:pt x="1393" y="234"/>
                </a:lnTo>
                <a:lnTo>
                  <a:pt x="1393" y="229"/>
                </a:lnTo>
                <a:lnTo>
                  <a:pt x="1398" y="229"/>
                </a:lnTo>
                <a:lnTo>
                  <a:pt x="1398" y="234"/>
                </a:lnTo>
                <a:lnTo>
                  <a:pt x="1398" y="229"/>
                </a:lnTo>
                <a:lnTo>
                  <a:pt x="1403" y="229"/>
                </a:lnTo>
                <a:lnTo>
                  <a:pt x="1398" y="234"/>
                </a:lnTo>
                <a:lnTo>
                  <a:pt x="1403" y="229"/>
                </a:lnTo>
                <a:lnTo>
                  <a:pt x="1408" y="229"/>
                </a:lnTo>
                <a:lnTo>
                  <a:pt x="1413" y="224"/>
                </a:lnTo>
                <a:lnTo>
                  <a:pt x="1413" y="234"/>
                </a:lnTo>
                <a:lnTo>
                  <a:pt x="1413" y="239"/>
                </a:lnTo>
                <a:lnTo>
                  <a:pt x="1408" y="244"/>
                </a:lnTo>
                <a:lnTo>
                  <a:pt x="1413" y="239"/>
                </a:lnTo>
                <a:lnTo>
                  <a:pt x="1408" y="244"/>
                </a:lnTo>
                <a:lnTo>
                  <a:pt x="1419" y="239"/>
                </a:lnTo>
                <a:lnTo>
                  <a:pt x="1413" y="244"/>
                </a:lnTo>
                <a:lnTo>
                  <a:pt x="1419" y="239"/>
                </a:lnTo>
                <a:lnTo>
                  <a:pt x="1424" y="239"/>
                </a:lnTo>
                <a:lnTo>
                  <a:pt x="1424" y="244"/>
                </a:lnTo>
                <a:lnTo>
                  <a:pt x="1429" y="239"/>
                </a:lnTo>
                <a:lnTo>
                  <a:pt x="1434" y="234"/>
                </a:lnTo>
                <a:lnTo>
                  <a:pt x="1434" y="239"/>
                </a:lnTo>
                <a:lnTo>
                  <a:pt x="1434" y="234"/>
                </a:lnTo>
                <a:lnTo>
                  <a:pt x="1439" y="234"/>
                </a:lnTo>
                <a:lnTo>
                  <a:pt x="1444" y="224"/>
                </a:lnTo>
                <a:lnTo>
                  <a:pt x="1450" y="218"/>
                </a:lnTo>
                <a:lnTo>
                  <a:pt x="1444" y="218"/>
                </a:lnTo>
                <a:lnTo>
                  <a:pt x="1450" y="213"/>
                </a:lnTo>
                <a:lnTo>
                  <a:pt x="1444" y="208"/>
                </a:lnTo>
                <a:lnTo>
                  <a:pt x="1450" y="208"/>
                </a:lnTo>
                <a:lnTo>
                  <a:pt x="1444" y="208"/>
                </a:lnTo>
                <a:lnTo>
                  <a:pt x="1429" y="208"/>
                </a:lnTo>
                <a:lnTo>
                  <a:pt x="1424" y="213"/>
                </a:lnTo>
                <a:lnTo>
                  <a:pt x="1424" y="208"/>
                </a:lnTo>
                <a:lnTo>
                  <a:pt x="1429" y="208"/>
                </a:lnTo>
                <a:lnTo>
                  <a:pt x="1424" y="208"/>
                </a:lnTo>
                <a:lnTo>
                  <a:pt x="1424" y="203"/>
                </a:lnTo>
                <a:lnTo>
                  <a:pt x="1419" y="203"/>
                </a:lnTo>
                <a:lnTo>
                  <a:pt x="1413" y="203"/>
                </a:lnTo>
                <a:lnTo>
                  <a:pt x="1408" y="203"/>
                </a:lnTo>
                <a:lnTo>
                  <a:pt x="1403" y="208"/>
                </a:lnTo>
                <a:lnTo>
                  <a:pt x="1398" y="208"/>
                </a:lnTo>
                <a:lnTo>
                  <a:pt x="1387" y="213"/>
                </a:lnTo>
                <a:lnTo>
                  <a:pt x="2276" y="2364"/>
                </a:lnTo>
                <a:lnTo>
                  <a:pt x="1211" y="390"/>
                </a:lnTo>
                <a:lnTo>
                  <a:pt x="1216" y="390"/>
                </a:lnTo>
                <a:lnTo>
                  <a:pt x="1221" y="385"/>
                </a:lnTo>
                <a:lnTo>
                  <a:pt x="1231" y="374"/>
                </a:lnTo>
                <a:lnTo>
                  <a:pt x="1231" y="369"/>
                </a:lnTo>
                <a:lnTo>
                  <a:pt x="1237" y="364"/>
                </a:lnTo>
                <a:lnTo>
                  <a:pt x="1247" y="353"/>
                </a:lnTo>
                <a:lnTo>
                  <a:pt x="1242" y="353"/>
                </a:lnTo>
                <a:lnTo>
                  <a:pt x="1231" y="364"/>
                </a:lnTo>
                <a:lnTo>
                  <a:pt x="1237" y="364"/>
                </a:lnTo>
                <a:lnTo>
                  <a:pt x="1226" y="369"/>
                </a:lnTo>
                <a:lnTo>
                  <a:pt x="1216" y="379"/>
                </a:lnTo>
                <a:lnTo>
                  <a:pt x="1211" y="385"/>
                </a:lnTo>
                <a:lnTo>
                  <a:pt x="1216" y="385"/>
                </a:lnTo>
                <a:lnTo>
                  <a:pt x="1211" y="390"/>
                </a:lnTo>
                <a:lnTo>
                  <a:pt x="2276" y="2364"/>
                </a:lnTo>
                <a:lnTo>
                  <a:pt x="1330" y="291"/>
                </a:lnTo>
                <a:lnTo>
                  <a:pt x="1335" y="286"/>
                </a:lnTo>
                <a:lnTo>
                  <a:pt x="1330" y="286"/>
                </a:lnTo>
                <a:lnTo>
                  <a:pt x="1330" y="291"/>
                </a:lnTo>
                <a:lnTo>
                  <a:pt x="2276" y="2364"/>
                </a:lnTo>
                <a:lnTo>
                  <a:pt x="1341" y="369"/>
                </a:lnTo>
                <a:lnTo>
                  <a:pt x="1346" y="364"/>
                </a:lnTo>
                <a:lnTo>
                  <a:pt x="1341" y="364"/>
                </a:lnTo>
                <a:lnTo>
                  <a:pt x="1335" y="369"/>
                </a:lnTo>
                <a:lnTo>
                  <a:pt x="1341" y="369"/>
                </a:lnTo>
                <a:lnTo>
                  <a:pt x="2276" y="2364"/>
                </a:lnTo>
                <a:lnTo>
                  <a:pt x="826" y="790"/>
                </a:lnTo>
                <a:lnTo>
                  <a:pt x="831" y="790"/>
                </a:lnTo>
                <a:lnTo>
                  <a:pt x="831" y="785"/>
                </a:lnTo>
                <a:lnTo>
                  <a:pt x="821" y="785"/>
                </a:lnTo>
                <a:lnTo>
                  <a:pt x="821" y="790"/>
                </a:lnTo>
                <a:lnTo>
                  <a:pt x="816" y="790"/>
                </a:lnTo>
                <a:lnTo>
                  <a:pt x="821" y="790"/>
                </a:lnTo>
                <a:lnTo>
                  <a:pt x="821" y="795"/>
                </a:lnTo>
                <a:lnTo>
                  <a:pt x="821" y="790"/>
                </a:lnTo>
                <a:lnTo>
                  <a:pt x="821" y="795"/>
                </a:lnTo>
                <a:lnTo>
                  <a:pt x="826" y="790"/>
                </a:lnTo>
                <a:lnTo>
                  <a:pt x="826" y="795"/>
                </a:lnTo>
                <a:lnTo>
                  <a:pt x="826" y="790"/>
                </a:lnTo>
                <a:lnTo>
                  <a:pt x="2276" y="2364"/>
                </a:lnTo>
                <a:lnTo>
                  <a:pt x="1122" y="920"/>
                </a:lnTo>
                <a:lnTo>
                  <a:pt x="1122" y="915"/>
                </a:lnTo>
                <a:lnTo>
                  <a:pt x="1117" y="915"/>
                </a:lnTo>
                <a:lnTo>
                  <a:pt x="1107" y="915"/>
                </a:lnTo>
                <a:lnTo>
                  <a:pt x="1102" y="915"/>
                </a:lnTo>
                <a:lnTo>
                  <a:pt x="1096" y="920"/>
                </a:lnTo>
                <a:lnTo>
                  <a:pt x="1091" y="925"/>
                </a:lnTo>
                <a:lnTo>
                  <a:pt x="1086" y="925"/>
                </a:lnTo>
                <a:lnTo>
                  <a:pt x="1091" y="925"/>
                </a:lnTo>
                <a:lnTo>
                  <a:pt x="1086" y="935"/>
                </a:lnTo>
                <a:lnTo>
                  <a:pt x="1086" y="940"/>
                </a:lnTo>
                <a:lnTo>
                  <a:pt x="1081" y="946"/>
                </a:lnTo>
                <a:lnTo>
                  <a:pt x="1086" y="946"/>
                </a:lnTo>
                <a:lnTo>
                  <a:pt x="1091" y="946"/>
                </a:lnTo>
                <a:lnTo>
                  <a:pt x="1086" y="951"/>
                </a:lnTo>
                <a:lnTo>
                  <a:pt x="1091" y="946"/>
                </a:lnTo>
                <a:lnTo>
                  <a:pt x="1096" y="946"/>
                </a:lnTo>
                <a:lnTo>
                  <a:pt x="1091" y="951"/>
                </a:lnTo>
                <a:lnTo>
                  <a:pt x="1096" y="946"/>
                </a:lnTo>
                <a:lnTo>
                  <a:pt x="1096" y="951"/>
                </a:lnTo>
                <a:lnTo>
                  <a:pt x="1102" y="946"/>
                </a:lnTo>
                <a:lnTo>
                  <a:pt x="1107" y="946"/>
                </a:lnTo>
                <a:lnTo>
                  <a:pt x="1112" y="940"/>
                </a:lnTo>
                <a:lnTo>
                  <a:pt x="1117" y="935"/>
                </a:lnTo>
                <a:lnTo>
                  <a:pt x="1122" y="935"/>
                </a:lnTo>
                <a:lnTo>
                  <a:pt x="1122" y="925"/>
                </a:lnTo>
                <a:lnTo>
                  <a:pt x="1122" y="920"/>
                </a:lnTo>
                <a:lnTo>
                  <a:pt x="2276" y="2364"/>
                </a:lnTo>
                <a:lnTo>
                  <a:pt x="1029" y="551"/>
                </a:lnTo>
                <a:lnTo>
                  <a:pt x="1024" y="556"/>
                </a:lnTo>
                <a:lnTo>
                  <a:pt x="1029" y="556"/>
                </a:lnTo>
                <a:lnTo>
                  <a:pt x="1034" y="556"/>
                </a:lnTo>
                <a:lnTo>
                  <a:pt x="1034" y="551"/>
                </a:lnTo>
                <a:lnTo>
                  <a:pt x="1039" y="546"/>
                </a:lnTo>
                <a:lnTo>
                  <a:pt x="1029" y="551"/>
                </a:lnTo>
                <a:lnTo>
                  <a:pt x="2276" y="2364"/>
                </a:lnTo>
                <a:lnTo>
                  <a:pt x="1055" y="842"/>
                </a:lnTo>
                <a:lnTo>
                  <a:pt x="1055" y="837"/>
                </a:lnTo>
                <a:lnTo>
                  <a:pt x="1050" y="837"/>
                </a:lnTo>
                <a:lnTo>
                  <a:pt x="1050" y="842"/>
                </a:lnTo>
                <a:lnTo>
                  <a:pt x="1055" y="842"/>
                </a:lnTo>
                <a:lnTo>
                  <a:pt x="2276" y="2364"/>
                </a:lnTo>
                <a:lnTo>
                  <a:pt x="1003" y="592"/>
                </a:lnTo>
                <a:lnTo>
                  <a:pt x="998" y="598"/>
                </a:lnTo>
                <a:lnTo>
                  <a:pt x="998" y="603"/>
                </a:lnTo>
                <a:lnTo>
                  <a:pt x="1003" y="598"/>
                </a:lnTo>
                <a:lnTo>
                  <a:pt x="1013" y="592"/>
                </a:lnTo>
                <a:lnTo>
                  <a:pt x="1008" y="592"/>
                </a:lnTo>
                <a:lnTo>
                  <a:pt x="1003" y="592"/>
                </a:lnTo>
                <a:lnTo>
                  <a:pt x="2276" y="2364"/>
                </a:lnTo>
                <a:lnTo>
                  <a:pt x="1034" y="629"/>
                </a:lnTo>
                <a:lnTo>
                  <a:pt x="1034" y="634"/>
                </a:lnTo>
                <a:lnTo>
                  <a:pt x="1029" y="634"/>
                </a:lnTo>
                <a:lnTo>
                  <a:pt x="1034" y="634"/>
                </a:lnTo>
                <a:lnTo>
                  <a:pt x="1029" y="639"/>
                </a:lnTo>
                <a:lnTo>
                  <a:pt x="1029" y="634"/>
                </a:lnTo>
                <a:lnTo>
                  <a:pt x="1029" y="639"/>
                </a:lnTo>
                <a:lnTo>
                  <a:pt x="1034" y="639"/>
                </a:lnTo>
                <a:lnTo>
                  <a:pt x="1044" y="629"/>
                </a:lnTo>
                <a:lnTo>
                  <a:pt x="1050" y="624"/>
                </a:lnTo>
                <a:lnTo>
                  <a:pt x="1060" y="618"/>
                </a:lnTo>
                <a:lnTo>
                  <a:pt x="1055" y="618"/>
                </a:lnTo>
                <a:lnTo>
                  <a:pt x="1050" y="624"/>
                </a:lnTo>
                <a:lnTo>
                  <a:pt x="1034" y="629"/>
                </a:lnTo>
                <a:lnTo>
                  <a:pt x="2276" y="2364"/>
                </a:lnTo>
                <a:lnTo>
                  <a:pt x="1008" y="499"/>
                </a:lnTo>
                <a:lnTo>
                  <a:pt x="1013" y="499"/>
                </a:lnTo>
                <a:lnTo>
                  <a:pt x="1024" y="489"/>
                </a:lnTo>
                <a:lnTo>
                  <a:pt x="1034" y="478"/>
                </a:lnTo>
                <a:lnTo>
                  <a:pt x="1029" y="478"/>
                </a:lnTo>
                <a:lnTo>
                  <a:pt x="1018" y="489"/>
                </a:lnTo>
                <a:lnTo>
                  <a:pt x="1008" y="499"/>
                </a:lnTo>
                <a:lnTo>
                  <a:pt x="2276" y="2364"/>
                </a:lnTo>
                <a:lnTo>
                  <a:pt x="982" y="644"/>
                </a:lnTo>
                <a:lnTo>
                  <a:pt x="992" y="639"/>
                </a:lnTo>
                <a:lnTo>
                  <a:pt x="992" y="634"/>
                </a:lnTo>
                <a:lnTo>
                  <a:pt x="987" y="634"/>
                </a:lnTo>
                <a:lnTo>
                  <a:pt x="982" y="644"/>
                </a:lnTo>
                <a:lnTo>
                  <a:pt x="2276" y="2364"/>
                </a:lnTo>
                <a:lnTo>
                  <a:pt x="998" y="587"/>
                </a:lnTo>
                <a:lnTo>
                  <a:pt x="987" y="592"/>
                </a:lnTo>
                <a:lnTo>
                  <a:pt x="992" y="592"/>
                </a:lnTo>
                <a:lnTo>
                  <a:pt x="998" y="592"/>
                </a:lnTo>
                <a:lnTo>
                  <a:pt x="998" y="587"/>
                </a:lnTo>
                <a:lnTo>
                  <a:pt x="2276" y="2364"/>
                </a:lnTo>
                <a:lnTo>
                  <a:pt x="992" y="816"/>
                </a:lnTo>
                <a:lnTo>
                  <a:pt x="992" y="821"/>
                </a:lnTo>
                <a:lnTo>
                  <a:pt x="987" y="821"/>
                </a:lnTo>
                <a:lnTo>
                  <a:pt x="992" y="821"/>
                </a:lnTo>
                <a:lnTo>
                  <a:pt x="992" y="816"/>
                </a:lnTo>
                <a:lnTo>
                  <a:pt x="2276" y="2364"/>
                </a:lnTo>
                <a:lnTo>
                  <a:pt x="992" y="837"/>
                </a:lnTo>
                <a:lnTo>
                  <a:pt x="992" y="831"/>
                </a:lnTo>
                <a:lnTo>
                  <a:pt x="987" y="837"/>
                </a:lnTo>
                <a:lnTo>
                  <a:pt x="987" y="842"/>
                </a:lnTo>
                <a:lnTo>
                  <a:pt x="992" y="842"/>
                </a:lnTo>
                <a:lnTo>
                  <a:pt x="987" y="842"/>
                </a:lnTo>
                <a:lnTo>
                  <a:pt x="992" y="837"/>
                </a:lnTo>
                <a:lnTo>
                  <a:pt x="2276" y="2364"/>
                </a:lnTo>
                <a:lnTo>
                  <a:pt x="987" y="837"/>
                </a:lnTo>
                <a:lnTo>
                  <a:pt x="987" y="831"/>
                </a:lnTo>
                <a:lnTo>
                  <a:pt x="992" y="837"/>
                </a:lnTo>
                <a:lnTo>
                  <a:pt x="987" y="837"/>
                </a:lnTo>
                <a:lnTo>
                  <a:pt x="2276" y="2364"/>
                </a:lnTo>
                <a:lnTo>
                  <a:pt x="1096" y="785"/>
                </a:lnTo>
                <a:lnTo>
                  <a:pt x="1096" y="779"/>
                </a:lnTo>
                <a:lnTo>
                  <a:pt x="1091" y="779"/>
                </a:lnTo>
                <a:lnTo>
                  <a:pt x="1096" y="785"/>
                </a:lnTo>
                <a:lnTo>
                  <a:pt x="2276" y="2364"/>
                </a:lnTo>
                <a:lnTo>
                  <a:pt x="1086" y="790"/>
                </a:lnTo>
                <a:lnTo>
                  <a:pt x="1091" y="790"/>
                </a:lnTo>
                <a:lnTo>
                  <a:pt x="1091" y="785"/>
                </a:lnTo>
                <a:lnTo>
                  <a:pt x="1086" y="790"/>
                </a:lnTo>
                <a:lnTo>
                  <a:pt x="2276" y="2364"/>
                </a:lnTo>
                <a:lnTo>
                  <a:pt x="1091" y="572"/>
                </a:lnTo>
                <a:lnTo>
                  <a:pt x="1081" y="582"/>
                </a:lnTo>
                <a:lnTo>
                  <a:pt x="1091" y="577"/>
                </a:lnTo>
                <a:lnTo>
                  <a:pt x="1091" y="572"/>
                </a:lnTo>
                <a:lnTo>
                  <a:pt x="2276" y="2364"/>
                </a:lnTo>
                <a:lnTo>
                  <a:pt x="1086" y="842"/>
                </a:lnTo>
                <a:lnTo>
                  <a:pt x="1081" y="852"/>
                </a:lnTo>
                <a:lnTo>
                  <a:pt x="1086" y="847"/>
                </a:lnTo>
                <a:lnTo>
                  <a:pt x="1086" y="852"/>
                </a:lnTo>
                <a:lnTo>
                  <a:pt x="1086" y="847"/>
                </a:lnTo>
                <a:lnTo>
                  <a:pt x="1091" y="847"/>
                </a:lnTo>
                <a:lnTo>
                  <a:pt x="1091" y="842"/>
                </a:lnTo>
                <a:lnTo>
                  <a:pt x="1086" y="842"/>
                </a:lnTo>
                <a:lnTo>
                  <a:pt x="2276" y="2364"/>
                </a:lnTo>
                <a:lnTo>
                  <a:pt x="1091" y="608"/>
                </a:lnTo>
                <a:lnTo>
                  <a:pt x="1096" y="608"/>
                </a:lnTo>
                <a:lnTo>
                  <a:pt x="1107" y="603"/>
                </a:lnTo>
                <a:lnTo>
                  <a:pt x="1107" y="598"/>
                </a:lnTo>
                <a:lnTo>
                  <a:pt x="1096" y="598"/>
                </a:lnTo>
                <a:lnTo>
                  <a:pt x="1091" y="608"/>
                </a:lnTo>
                <a:lnTo>
                  <a:pt x="2276" y="2364"/>
                </a:lnTo>
                <a:lnTo>
                  <a:pt x="1065" y="530"/>
                </a:lnTo>
                <a:lnTo>
                  <a:pt x="1065" y="535"/>
                </a:lnTo>
                <a:lnTo>
                  <a:pt x="1070" y="535"/>
                </a:lnTo>
                <a:lnTo>
                  <a:pt x="1076" y="530"/>
                </a:lnTo>
                <a:lnTo>
                  <a:pt x="1081" y="525"/>
                </a:lnTo>
                <a:lnTo>
                  <a:pt x="1076" y="520"/>
                </a:lnTo>
                <a:lnTo>
                  <a:pt x="1070" y="525"/>
                </a:lnTo>
                <a:lnTo>
                  <a:pt x="1065" y="530"/>
                </a:lnTo>
                <a:lnTo>
                  <a:pt x="2276" y="2364"/>
                </a:lnTo>
                <a:lnTo>
                  <a:pt x="1070" y="774"/>
                </a:lnTo>
                <a:lnTo>
                  <a:pt x="1060" y="774"/>
                </a:lnTo>
                <a:lnTo>
                  <a:pt x="1055" y="790"/>
                </a:lnTo>
                <a:lnTo>
                  <a:pt x="1065" y="785"/>
                </a:lnTo>
                <a:lnTo>
                  <a:pt x="1076" y="774"/>
                </a:lnTo>
                <a:lnTo>
                  <a:pt x="1070" y="774"/>
                </a:lnTo>
                <a:lnTo>
                  <a:pt x="2276" y="2364"/>
                </a:lnTo>
                <a:lnTo>
                  <a:pt x="1081" y="405"/>
                </a:lnTo>
                <a:lnTo>
                  <a:pt x="1086" y="400"/>
                </a:lnTo>
                <a:lnTo>
                  <a:pt x="1096" y="395"/>
                </a:lnTo>
                <a:lnTo>
                  <a:pt x="1102" y="390"/>
                </a:lnTo>
                <a:lnTo>
                  <a:pt x="1096" y="385"/>
                </a:lnTo>
                <a:lnTo>
                  <a:pt x="1086" y="390"/>
                </a:lnTo>
                <a:lnTo>
                  <a:pt x="1076" y="400"/>
                </a:lnTo>
                <a:lnTo>
                  <a:pt x="1081" y="400"/>
                </a:lnTo>
                <a:lnTo>
                  <a:pt x="1081" y="405"/>
                </a:lnTo>
                <a:lnTo>
                  <a:pt x="2276" y="2364"/>
                </a:lnTo>
                <a:lnTo>
                  <a:pt x="1050" y="587"/>
                </a:lnTo>
                <a:lnTo>
                  <a:pt x="1055" y="587"/>
                </a:lnTo>
                <a:lnTo>
                  <a:pt x="1060" y="587"/>
                </a:lnTo>
                <a:lnTo>
                  <a:pt x="1060" y="582"/>
                </a:lnTo>
                <a:lnTo>
                  <a:pt x="1065" y="582"/>
                </a:lnTo>
                <a:lnTo>
                  <a:pt x="1065" y="577"/>
                </a:lnTo>
                <a:lnTo>
                  <a:pt x="1060" y="577"/>
                </a:lnTo>
                <a:lnTo>
                  <a:pt x="1055" y="582"/>
                </a:lnTo>
                <a:lnTo>
                  <a:pt x="1050" y="582"/>
                </a:lnTo>
                <a:lnTo>
                  <a:pt x="1050" y="587"/>
                </a:lnTo>
                <a:lnTo>
                  <a:pt x="2276" y="2364"/>
                </a:lnTo>
                <a:lnTo>
                  <a:pt x="1231" y="753"/>
                </a:lnTo>
                <a:lnTo>
                  <a:pt x="1242" y="743"/>
                </a:lnTo>
                <a:lnTo>
                  <a:pt x="1242" y="738"/>
                </a:lnTo>
                <a:lnTo>
                  <a:pt x="1237" y="738"/>
                </a:lnTo>
                <a:lnTo>
                  <a:pt x="1226" y="743"/>
                </a:lnTo>
                <a:lnTo>
                  <a:pt x="1221" y="748"/>
                </a:lnTo>
                <a:lnTo>
                  <a:pt x="1221" y="753"/>
                </a:lnTo>
                <a:lnTo>
                  <a:pt x="1226" y="759"/>
                </a:lnTo>
                <a:lnTo>
                  <a:pt x="1231" y="753"/>
                </a:lnTo>
                <a:lnTo>
                  <a:pt x="2276" y="2364"/>
                </a:lnTo>
                <a:lnTo>
                  <a:pt x="1226" y="322"/>
                </a:lnTo>
                <a:lnTo>
                  <a:pt x="1226" y="327"/>
                </a:lnTo>
                <a:lnTo>
                  <a:pt x="1216" y="333"/>
                </a:lnTo>
                <a:lnTo>
                  <a:pt x="1206" y="343"/>
                </a:lnTo>
                <a:lnTo>
                  <a:pt x="1211" y="343"/>
                </a:lnTo>
                <a:lnTo>
                  <a:pt x="1200" y="353"/>
                </a:lnTo>
                <a:lnTo>
                  <a:pt x="1206" y="348"/>
                </a:lnTo>
                <a:lnTo>
                  <a:pt x="1206" y="353"/>
                </a:lnTo>
                <a:lnTo>
                  <a:pt x="1206" y="359"/>
                </a:lnTo>
                <a:lnTo>
                  <a:pt x="1211" y="353"/>
                </a:lnTo>
                <a:lnTo>
                  <a:pt x="1211" y="359"/>
                </a:lnTo>
                <a:lnTo>
                  <a:pt x="1221" y="353"/>
                </a:lnTo>
                <a:lnTo>
                  <a:pt x="1216" y="353"/>
                </a:lnTo>
                <a:lnTo>
                  <a:pt x="1221" y="353"/>
                </a:lnTo>
                <a:lnTo>
                  <a:pt x="1221" y="359"/>
                </a:lnTo>
                <a:lnTo>
                  <a:pt x="1226" y="353"/>
                </a:lnTo>
                <a:lnTo>
                  <a:pt x="1237" y="343"/>
                </a:lnTo>
                <a:lnTo>
                  <a:pt x="1242" y="343"/>
                </a:lnTo>
                <a:lnTo>
                  <a:pt x="1242" y="338"/>
                </a:lnTo>
                <a:lnTo>
                  <a:pt x="1242" y="333"/>
                </a:lnTo>
                <a:lnTo>
                  <a:pt x="1247" y="333"/>
                </a:lnTo>
                <a:lnTo>
                  <a:pt x="1247" y="327"/>
                </a:lnTo>
                <a:lnTo>
                  <a:pt x="1247" y="322"/>
                </a:lnTo>
                <a:lnTo>
                  <a:pt x="1242" y="322"/>
                </a:lnTo>
                <a:lnTo>
                  <a:pt x="1237" y="322"/>
                </a:lnTo>
                <a:lnTo>
                  <a:pt x="1226" y="322"/>
                </a:lnTo>
                <a:lnTo>
                  <a:pt x="2276" y="2364"/>
                </a:lnTo>
                <a:lnTo>
                  <a:pt x="1242" y="457"/>
                </a:lnTo>
                <a:lnTo>
                  <a:pt x="1237" y="457"/>
                </a:lnTo>
                <a:lnTo>
                  <a:pt x="1231" y="457"/>
                </a:lnTo>
                <a:lnTo>
                  <a:pt x="1226" y="463"/>
                </a:lnTo>
                <a:lnTo>
                  <a:pt x="1221" y="468"/>
                </a:lnTo>
                <a:lnTo>
                  <a:pt x="1226" y="468"/>
                </a:lnTo>
                <a:lnTo>
                  <a:pt x="1221" y="468"/>
                </a:lnTo>
                <a:lnTo>
                  <a:pt x="1226" y="473"/>
                </a:lnTo>
                <a:lnTo>
                  <a:pt x="1221" y="478"/>
                </a:lnTo>
                <a:lnTo>
                  <a:pt x="1226" y="473"/>
                </a:lnTo>
                <a:lnTo>
                  <a:pt x="1226" y="478"/>
                </a:lnTo>
                <a:lnTo>
                  <a:pt x="1231" y="473"/>
                </a:lnTo>
                <a:lnTo>
                  <a:pt x="1237" y="468"/>
                </a:lnTo>
                <a:lnTo>
                  <a:pt x="1242" y="468"/>
                </a:lnTo>
                <a:lnTo>
                  <a:pt x="1242" y="463"/>
                </a:lnTo>
                <a:lnTo>
                  <a:pt x="1242" y="457"/>
                </a:lnTo>
                <a:lnTo>
                  <a:pt x="2276" y="2364"/>
                </a:lnTo>
                <a:lnTo>
                  <a:pt x="1081" y="889"/>
                </a:lnTo>
                <a:lnTo>
                  <a:pt x="1086" y="883"/>
                </a:lnTo>
                <a:lnTo>
                  <a:pt x="1081" y="883"/>
                </a:lnTo>
                <a:lnTo>
                  <a:pt x="1081" y="889"/>
                </a:lnTo>
                <a:lnTo>
                  <a:pt x="2276" y="2364"/>
                </a:lnTo>
                <a:lnTo>
                  <a:pt x="1190" y="244"/>
                </a:lnTo>
                <a:lnTo>
                  <a:pt x="1190" y="250"/>
                </a:lnTo>
                <a:lnTo>
                  <a:pt x="1195" y="250"/>
                </a:lnTo>
                <a:lnTo>
                  <a:pt x="1200" y="250"/>
                </a:lnTo>
                <a:lnTo>
                  <a:pt x="1211" y="239"/>
                </a:lnTo>
                <a:lnTo>
                  <a:pt x="1211" y="234"/>
                </a:lnTo>
                <a:lnTo>
                  <a:pt x="1200" y="234"/>
                </a:lnTo>
                <a:lnTo>
                  <a:pt x="1190" y="239"/>
                </a:lnTo>
                <a:lnTo>
                  <a:pt x="1190" y="244"/>
                </a:lnTo>
                <a:lnTo>
                  <a:pt x="2276" y="2364"/>
                </a:lnTo>
                <a:lnTo>
                  <a:pt x="1247" y="213"/>
                </a:lnTo>
                <a:lnTo>
                  <a:pt x="1252" y="213"/>
                </a:lnTo>
                <a:lnTo>
                  <a:pt x="1252" y="208"/>
                </a:lnTo>
                <a:lnTo>
                  <a:pt x="1257" y="208"/>
                </a:lnTo>
                <a:lnTo>
                  <a:pt x="1252" y="203"/>
                </a:lnTo>
                <a:lnTo>
                  <a:pt x="1247" y="203"/>
                </a:lnTo>
                <a:lnTo>
                  <a:pt x="1247" y="208"/>
                </a:lnTo>
                <a:lnTo>
                  <a:pt x="1247" y="213"/>
                </a:lnTo>
                <a:lnTo>
                  <a:pt x="2276" y="2364"/>
                </a:lnTo>
                <a:lnTo>
                  <a:pt x="1221" y="722"/>
                </a:lnTo>
                <a:lnTo>
                  <a:pt x="1221" y="717"/>
                </a:lnTo>
                <a:lnTo>
                  <a:pt x="1216" y="717"/>
                </a:lnTo>
                <a:lnTo>
                  <a:pt x="1211" y="717"/>
                </a:lnTo>
                <a:lnTo>
                  <a:pt x="1211" y="722"/>
                </a:lnTo>
                <a:lnTo>
                  <a:pt x="1206" y="722"/>
                </a:lnTo>
                <a:lnTo>
                  <a:pt x="1206" y="727"/>
                </a:lnTo>
                <a:lnTo>
                  <a:pt x="1206" y="733"/>
                </a:lnTo>
                <a:lnTo>
                  <a:pt x="1211" y="733"/>
                </a:lnTo>
                <a:lnTo>
                  <a:pt x="1211" y="727"/>
                </a:lnTo>
                <a:lnTo>
                  <a:pt x="1211" y="733"/>
                </a:lnTo>
                <a:lnTo>
                  <a:pt x="1211" y="727"/>
                </a:lnTo>
                <a:lnTo>
                  <a:pt x="1216" y="727"/>
                </a:lnTo>
                <a:lnTo>
                  <a:pt x="1221" y="727"/>
                </a:lnTo>
                <a:lnTo>
                  <a:pt x="1221" y="722"/>
                </a:lnTo>
                <a:lnTo>
                  <a:pt x="2276" y="2364"/>
                </a:lnTo>
                <a:lnTo>
                  <a:pt x="1231" y="540"/>
                </a:lnTo>
                <a:lnTo>
                  <a:pt x="1237" y="540"/>
                </a:lnTo>
                <a:lnTo>
                  <a:pt x="1237" y="535"/>
                </a:lnTo>
                <a:lnTo>
                  <a:pt x="1242" y="535"/>
                </a:lnTo>
                <a:lnTo>
                  <a:pt x="1242" y="530"/>
                </a:lnTo>
                <a:lnTo>
                  <a:pt x="1231" y="535"/>
                </a:lnTo>
                <a:lnTo>
                  <a:pt x="1231" y="540"/>
                </a:lnTo>
                <a:lnTo>
                  <a:pt x="2276" y="2364"/>
                </a:lnTo>
                <a:lnTo>
                  <a:pt x="1237" y="535"/>
                </a:lnTo>
                <a:lnTo>
                  <a:pt x="1231" y="540"/>
                </a:lnTo>
                <a:lnTo>
                  <a:pt x="1231" y="535"/>
                </a:lnTo>
                <a:lnTo>
                  <a:pt x="1237" y="535"/>
                </a:lnTo>
                <a:lnTo>
                  <a:pt x="2276" y="2364"/>
                </a:lnTo>
                <a:lnTo>
                  <a:pt x="1206" y="483"/>
                </a:lnTo>
                <a:lnTo>
                  <a:pt x="1211" y="483"/>
                </a:lnTo>
                <a:lnTo>
                  <a:pt x="1211" y="478"/>
                </a:lnTo>
                <a:lnTo>
                  <a:pt x="1206" y="478"/>
                </a:lnTo>
                <a:lnTo>
                  <a:pt x="1200" y="483"/>
                </a:lnTo>
                <a:lnTo>
                  <a:pt x="1206" y="483"/>
                </a:lnTo>
                <a:lnTo>
                  <a:pt x="2276" y="2364"/>
                </a:lnTo>
                <a:lnTo>
                  <a:pt x="1055" y="411"/>
                </a:lnTo>
                <a:lnTo>
                  <a:pt x="1055" y="416"/>
                </a:lnTo>
                <a:lnTo>
                  <a:pt x="1060" y="416"/>
                </a:lnTo>
                <a:lnTo>
                  <a:pt x="1065" y="411"/>
                </a:lnTo>
                <a:lnTo>
                  <a:pt x="1065" y="405"/>
                </a:lnTo>
                <a:lnTo>
                  <a:pt x="1055" y="411"/>
                </a:lnTo>
                <a:lnTo>
                  <a:pt x="2276" y="2364"/>
                </a:lnTo>
                <a:lnTo>
                  <a:pt x="1065" y="411"/>
                </a:lnTo>
                <a:lnTo>
                  <a:pt x="1060" y="416"/>
                </a:lnTo>
                <a:lnTo>
                  <a:pt x="1060" y="411"/>
                </a:lnTo>
                <a:lnTo>
                  <a:pt x="1065" y="411"/>
                </a:lnTo>
                <a:lnTo>
                  <a:pt x="2276" y="2364"/>
                </a:lnTo>
                <a:lnTo>
                  <a:pt x="1055" y="556"/>
                </a:lnTo>
                <a:lnTo>
                  <a:pt x="1060" y="556"/>
                </a:lnTo>
                <a:lnTo>
                  <a:pt x="1065" y="551"/>
                </a:lnTo>
                <a:lnTo>
                  <a:pt x="1065" y="546"/>
                </a:lnTo>
                <a:lnTo>
                  <a:pt x="1060" y="551"/>
                </a:lnTo>
                <a:lnTo>
                  <a:pt x="1050" y="551"/>
                </a:lnTo>
                <a:lnTo>
                  <a:pt x="1055" y="556"/>
                </a:lnTo>
                <a:lnTo>
                  <a:pt x="2276" y="2364"/>
                </a:lnTo>
                <a:lnTo>
                  <a:pt x="1060" y="390"/>
                </a:lnTo>
                <a:lnTo>
                  <a:pt x="1065" y="395"/>
                </a:lnTo>
                <a:lnTo>
                  <a:pt x="1060" y="395"/>
                </a:lnTo>
                <a:lnTo>
                  <a:pt x="1065" y="395"/>
                </a:lnTo>
                <a:lnTo>
                  <a:pt x="1060" y="395"/>
                </a:lnTo>
                <a:lnTo>
                  <a:pt x="1065" y="395"/>
                </a:lnTo>
                <a:lnTo>
                  <a:pt x="1065" y="390"/>
                </a:lnTo>
                <a:lnTo>
                  <a:pt x="1060" y="395"/>
                </a:lnTo>
                <a:lnTo>
                  <a:pt x="1060" y="390"/>
                </a:lnTo>
                <a:lnTo>
                  <a:pt x="2276" y="2364"/>
                </a:lnTo>
                <a:lnTo>
                  <a:pt x="1024" y="785"/>
                </a:lnTo>
                <a:lnTo>
                  <a:pt x="1024" y="779"/>
                </a:lnTo>
                <a:lnTo>
                  <a:pt x="1018" y="785"/>
                </a:lnTo>
                <a:lnTo>
                  <a:pt x="1024" y="785"/>
                </a:lnTo>
                <a:lnTo>
                  <a:pt x="2276" y="2364"/>
                </a:lnTo>
                <a:lnTo>
                  <a:pt x="1034" y="1081"/>
                </a:lnTo>
                <a:lnTo>
                  <a:pt x="1039" y="1076"/>
                </a:lnTo>
                <a:lnTo>
                  <a:pt x="1034" y="1076"/>
                </a:lnTo>
                <a:lnTo>
                  <a:pt x="1034" y="1081"/>
                </a:lnTo>
                <a:lnTo>
                  <a:pt x="2276" y="2364"/>
                </a:lnTo>
                <a:lnTo>
                  <a:pt x="1044" y="774"/>
                </a:lnTo>
                <a:lnTo>
                  <a:pt x="1044" y="779"/>
                </a:lnTo>
                <a:lnTo>
                  <a:pt x="1050" y="774"/>
                </a:lnTo>
                <a:lnTo>
                  <a:pt x="1055" y="774"/>
                </a:lnTo>
                <a:lnTo>
                  <a:pt x="1060" y="769"/>
                </a:lnTo>
                <a:lnTo>
                  <a:pt x="1055" y="764"/>
                </a:lnTo>
                <a:lnTo>
                  <a:pt x="1050" y="764"/>
                </a:lnTo>
                <a:lnTo>
                  <a:pt x="1039" y="769"/>
                </a:lnTo>
                <a:lnTo>
                  <a:pt x="1039" y="774"/>
                </a:lnTo>
                <a:lnTo>
                  <a:pt x="1039" y="774"/>
                </a:lnTo>
                <a:lnTo>
                  <a:pt x="1039" y="779"/>
                </a:lnTo>
                <a:lnTo>
                  <a:pt x="1039" y="774"/>
                </a:lnTo>
                <a:lnTo>
                  <a:pt x="1044" y="774"/>
                </a:lnTo>
                <a:lnTo>
                  <a:pt x="2276" y="2364"/>
                </a:lnTo>
                <a:lnTo>
                  <a:pt x="1034" y="795"/>
                </a:lnTo>
                <a:lnTo>
                  <a:pt x="1029" y="800"/>
                </a:lnTo>
                <a:lnTo>
                  <a:pt x="1024" y="800"/>
                </a:lnTo>
                <a:lnTo>
                  <a:pt x="1024" y="805"/>
                </a:lnTo>
                <a:lnTo>
                  <a:pt x="1029" y="800"/>
                </a:lnTo>
                <a:lnTo>
                  <a:pt x="1034" y="795"/>
                </a:lnTo>
                <a:lnTo>
                  <a:pt x="2276" y="2364"/>
                </a:lnTo>
                <a:lnTo>
                  <a:pt x="1050" y="935"/>
                </a:lnTo>
                <a:lnTo>
                  <a:pt x="1050" y="925"/>
                </a:lnTo>
                <a:lnTo>
                  <a:pt x="1044" y="925"/>
                </a:lnTo>
                <a:lnTo>
                  <a:pt x="1044" y="935"/>
                </a:lnTo>
                <a:lnTo>
                  <a:pt x="1050" y="935"/>
                </a:lnTo>
                <a:lnTo>
                  <a:pt x="2276" y="2364"/>
                </a:lnTo>
                <a:close/>
              </a:path>
            </a:pathLst>
          </a:custGeom>
          <a:solidFill>
            <a:schemeClr val="bg2">
              <a:shade val="90000"/>
            </a:schemeClr>
          </a:solidFill>
          <a:ln w="9525" cap="flat" cmpd="sng" algn="ctr">
            <a:noFill/>
            <a:prstDash val="solid"/>
            <a:round/>
            <a:headEnd type="none" w="med" len="med"/>
            <a:tailEnd type="none" w="med" len="med"/>
          </a:ln>
          <a:effectLst>
            <a:outerShdw blurRad="254000" algn="tl" rotWithShape="0">
              <a:srgbClr val="7A65A3">
                <a:alpha val="30196"/>
              </a:srgbClr>
            </a:outerShdw>
          </a:effectLst>
        </p:spPr>
        <p:txBody>
          <a:bodyPr vert="horz" wrap="square" lIns="91440" tIns="45720" rIns="91440" bIns="45720" anchor="t" compatLnSpc="1"/>
          <a:lstStyle/>
          <a:p>
            <a:endParaRPr kumimoji="0" lang="ja-JP" altLang="en-US"/>
          </a:p>
        </p:txBody>
      </p:sp>
      <p:sp>
        <p:nvSpPr>
          <p:cNvPr id="9" name="正方形/長方形 8"/>
          <p:cNvSpPr/>
          <p:nvPr/>
        </p:nvSpPr>
        <p:spPr>
          <a:xfrm>
            <a:off x="-5597" y="0"/>
            <a:ext cx="9144000" cy="6858000"/>
          </a:xfrm>
          <a:prstGeom prst="rect">
            <a:avLst/>
          </a:prstGeom>
          <a:gradFill flip="none" rotWithShape="1">
            <a:gsLst>
              <a:gs pos="0">
                <a:schemeClr val="bg1"/>
              </a:gs>
              <a:gs pos="70000">
                <a:schemeClr val="bg1">
                  <a:alpha val="0"/>
                </a:schemeClr>
              </a:gs>
            </a:gsLst>
            <a:lin ang="16200000" scaled="1"/>
            <a:tileRect/>
          </a:gradFill>
          <a:ln w="12700">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ja-JP" altLang="en-US"/>
          </a:p>
        </p:txBody>
      </p:sp>
      <p:sp>
        <p:nvSpPr>
          <p:cNvPr id="2" name="タイトル 1"/>
          <p:cNvSpPr>
            <a:spLocks noGrp="1"/>
          </p:cNvSpPr>
          <p:nvPr>
            <p:ph type="title"/>
          </p:nvPr>
        </p:nvSpPr>
        <p:spPr>
          <a:xfrm>
            <a:off x="714348" y="4714884"/>
            <a:ext cx="7772400" cy="785818"/>
          </a:xfrm>
        </p:spPr>
        <p:txBody>
          <a:bodyPr anchor="t"/>
          <a:lstStyle>
            <a:lvl1pPr algn="l">
              <a:defRPr sz="4000" b="1" cap="all"/>
            </a:lvl1pPr>
          </a:lstStyle>
          <a:p>
            <a:r>
              <a:rPr kumimoji="0" lang="ja-JP" altLang="en-US"/>
              <a:t>マスタ タイトルの書式設定</a:t>
            </a:r>
            <a:endParaRPr kumimoji="0" lang="en-US" dirty="0"/>
          </a:p>
        </p:txBody>
      </p:sp>
      <p:sp>
        <p:nvSpPr>
          <p:cNvPr id="3" name="テキスト プレースホルダ 2"/>
          <p:cNvSpPr>
            <a:spLocks noGrp="1"/>
          </p:cNvSpPr>
          <p:nvPr>
            <p:ph type="body" idx="1" hasCustomPrompt="1"/>
          </p:nvPr>
        </p:nvSpPr>
        <p:spPr>
          <a:xfrm>
            <a:off x="722313" y="1928802"/>
            <a:ext cx="7772400" cy="2692412"/>
          </a:xfrm>
        </p:spPr>
        <p:txBody>
          <a:bodyPr anchor="b">
            <a:normAutofit/>
          </a:bodyPr>
          <a:lstStyle>
            <a:lvl1pPr marL="0" indent="0">
              <a:buNone/>
              <a:defRPr sz="4800" baseline="0">
                <a:solidFill>
                  <a:schemeClr val="tx2">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eaLnBrk="1" latinLnBrk="0" hangingPunct="1"/>
            <a:r>
              <a:rPr lang="ja-JP" altLang="en-US"/>
              <a:t>マスタ テキストの書式設定</a:t>
            </a:r>
          </a:p>
        </p:txBody>
      </p:sp>
      <p:sp>
        <p:nvSpPr>
          <p:cNvPr id="4" name="日付プレースホルダ 3"/>
          <p:cNvSpPr>
            <a:spLocks noGrp="1"/>
          </p:cNvSpPr>
          <p:nvPr>
            <p:ph type="dt" sz="half" idx="10"/>
          </p:nvPr>
        </p:nvSpPr>
        <p:spPr/>
        <p:txBody>
          <a:bodyPr/>
          <a:lstStyle/>
          <a:p>
            <a:r>
              <a:rPr kumimoji="1" lang="en-US" altLang="ja-JP"/>
              <a:t>2020/9/11</a:t>
            </a:r>
            <a:endParaRPr kumimoji="1" lang="ja-JP" altLang="en-US"/>
          </a:p>
        </p:txBody>
      </p:sp>
      <p:sp>
        <p:nvSpPr>
          <p:cNvPr id="5" name="フッター プレースホルダ 4"/>
          <p:cNvSpPr>
            <a:spLocks noGrp="1"/>
          </p:cNvSpPr>
          <p:nvPr>
            <p:ph type="ftr" sz="quarter" idx="11"/>
          </p:nvPr>
        </p:nvSpPr>
        <p:spPr/>
        <p:txBody>
          <a:bodyPr/>
          <a:lstStyle/>
          <a:p>
            <a:r>
              <a:rPr kumimoji="1" lang="en-US" altLang="ja-JP"/>
              <a:t>A</a:t>
            </a:r>
            <a:r>
              <a:rPr kumimoji="1" lang="ja-JP" altLang="en-US"/>
              <a:t>セメスタ説明会 </a:t>
            </a:r>
            <a:r>
              <a:rPr kumimoji="1" lang="en-US" altLang="ja-JP"/>
              <a:t>utelecon.github.io</a:t>
            </a:r>
            <a:endParaRPr kumimoji="1" lang="ja-JP" altLang="en-US"/>
          </a:p>
        </p:txBody>
      </p:sp>
      <p:sp>
        <p:nvSpPr>
          <p:cNvPr id="6" name="スライド番号プレースホルダ 5"/>
          <p:cNvSpPr>
            <a:spLocks noGrp="1"/>
          </p:cNvSpPr>
          <p:nvPr>
            <p:ph type="sldNum" sz="quarter" idx="12"/>
          </p:nvPr>
        </p:nvSpPr>
        <p:spPr/>
        <p:txBody>
          <a:bodyPr/>
          <a:lstStyle/>
          <a:p>
            <a:fld id="{EDF77D8D-9987-453A-9A05-EB91CA595C68}" type="slidenum">
              <a:rPr kumimoji="1" lang="ja-JP" altLang="en-US" smtClean="0"/>
              <a:pPr/>
              <a:t>‹#›</a:t>
            </a:fld>
            <a:endParaRPr kumimoji="1" lang="ja-JP" altLang="en-US"/>
          </a:p>
        </p:txBody>
      </p:sp>
      <p:grpSp>
        <p:nvGrpSpPr>
          <p:cNvPr id="7" name="グループ化 6"/>
          <p:cNvGrpSpPr>
            <a:grpSpLocks/>
          </p:cNvGrpSpPr>
          <p:nvPr/>
        </p:nvGrpSpPr>
        <p:grpSpPr bwMode="auto">
          <a:xfrm>
            <a:off x="714348" y="4643446"/>
            <a:ext cx="7786742" cy="71438"/>
            <a:chOff x="119" y="877"/>
            <a:chExt cx="5239" cy="71"/>
          </a:xfrm>
          <a:gradFill>
            <a:gsLst>
              <a:gs pos="40000">
                <a:schemeClr val="accent1">
                  <a:alpha val="70000"/>
                </a:schemeClr>
              </a:gs>
              <a:gs pos="100000">
                <a:schemeClr val="accent1">
                  <a:alpha val="0"/>
                </a:schemeClr>
              </a:gs>
            </a:gsLst>
            <a:lin ang="0" scaled="1"/>
          </a:gradFill>
        </p:grpSpPr>
        <p:sp>
          <p:nvSpPr>
            <p:cNvPr id="11" name="フリーフォーム 10"/>
            <p:cNvSpPr>
              <a:spLocks/>
            </p:cNvSpPr>
            <p:nvPr/>
          </p:nvSpPr>
          <p:spPr bwMode="auto">
            <a:xfrm>
              <a:off x="5347" y="895"/>
              <a:ext cx="11" cy="12"/>
            </a:xfrm>
            <a:custGeom>
              <a:avLst/>
              <a:gdLst/>
              <a:ahLst/>
              <a:cxnLst>
                <a:cxn ang="0">
                  <a:pos x="11" y="12"/>
                </a:cxn>
                <a:cxn ang="0">
                  <a:pos x="11" y="0"/>
                </a:cxn>
                <a:cxn ang="0">
                  <a:pos x="0" y="0"/>
                </a:cxn>
                <a:cxn ang="0">
                  <a:pos x="0" y="12"/>
                </a:cxn>
                <a:cxn ang="0">
                  <a:pos x="0" y="12"/>
                </a:cxn>
                <a:cxn ang="0">
                  <a:pos x="11" y="12"/>
                </a:cxn>
              </a:cxnLst>
              <a:rect l="0" t="0" r="0" b="0"/>
              <a:pathLst>
                <a:path w="11" h="12">
                  <a:moveTo>
                    <a:pt x="11" y="12"/>
                  </a:moveTo>
                  <a:lnTo>
                    <a:pt x="11" y="0"/>
                  </a:lnTo>
                  <a:lnTo>
                    <a:pt x="0" y="0"/>
                  </a:lnTo>
                  <a:lnTo>
                    <a:pt x="0" y="12"/>
                  </a:lnTo>
                  <a:lnTo>
                    <a:pt x="0" y="12"/>
                  </a:lnTo>
                  <a:lnTo>
                    <a:pt x="11" y="12"/>
                  </a:lnTo>
                  <a:close/>
                </a:path>
              </a:pathLst>
            </a:custGeom>
            <a:grp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ja-JP" altLang="en-US"/>
            </a:p>
          </p:txBody>
        </p:sp>
        <p:sp>
          <p:nvSpPr>
            <p:cNvPr id="12" name="フリーフォーム 11"/>
            <p:cNvSpPr>
              <a:spLocks/>
            </p:cNvSpPr>
            <p:nvPr/>
          </p:nvSpPr>
          <p:spPr bwMode="auto">
            <a:xfrm>
              <a:off x="119" y="877"/>
              <a:ext cx="5187" cy="71"/>
            </a:xfrm>
            <a:custGeom>
              <a:avLst/>
              <a:gdLst/>
              <a:ahLst/>
              <a:cxnLst>
                <a:cxn ang="0">
                  <a:pos x="5187" y="18"/>
                </a:cxn>
                <a:cxn ang="0">
                  <a:pos x="5181" y="18"/>
                </a:cxn>
                <a:cxn ang="0">
                  <a:pos x="4946" y="12"/>
                </a:cxn>
                <a:cxn ang="0">
                  <a:pos x="4500" y="0"/>
                </a:cxn>
                <a:cxn ang="0">
                  <a:pos x="3544" y="12"/>
                </a:cxn>
                <a:cxn ang="0">
                  <a:pos x="3339" y="18"/>
                </a:cxn>
                <a:cxn ang="0">
                  <a:pos x="2916" y="18"/>
                </a:cxn>
                <a:cxn ang="0">
                  <a:pos x="2488" y="18"/>
                </a:cxn>
                <a:cxn ang="0">
                  <a:pos x="2236" y="12"/>
                </a:cxn>
                <a:cxn ang="0">
                  <a:pos x="1954" y="18"/>
                </a:cxn>
                <a:cxn ang="0">
                  <a:pos x="1256" y="18"/>
                </a:cxn>
                <a:cxn ang="0">
                  <a:pos x="628" y="18"/>
                </a:cxn>
                <a:cxn ang="0">
                  <a:pos x="259" y="18"/>
                </a:cxn>
                <a:cxn ang="0">
                  <a:pos x="42" y="18"/>
                </a:cxn>
                <a:cxn ang="0">
                  <a:pos x="0" y="18"/>
                </a:cxn>
                <a:cxn ang="0">
                  <a:pos x="30" y="41"/>
                </a:cxn>
                <a:cxn ang="0">
                  <a:pos x="59" y="53"/>
                </a:cxn>
                <a:cxn ang="0">
                  <a:pos x="218" y="65"/>
                </a:cxn>
                <a:cxn ang="0">
                  <a:pos x="564" y="65"/>
                </a:cxn>
                <a:cxn ang="0">
                  <a:pos x="1244" y="71"/>
                </a:cxn>
                <a:cxn ang="0">
                  <a:pos x="1884" y="65"/>
                </a:cxn>
                <a:cxn ang="0">
                  <a:pos x="2552" y="71"/>
                </a:cxn>
                <a:cxn ang="0">
                  <a:pos x="3632" y="71"/>
                </a:cxn>
                <a:cxn ang="0">
                  <a:pos x="4037" y="71"/>
                </a:cxn>
                <a:cxn ang="0">
                  <a:pos x="4395" y="65"/>
                </a:cxn>
                <a:cxn ang="0">
                  <a:pos x="4559" y="53"/>
                </a:cxn>
                <a:cxn ang="0">
                  <a:pos x="4864" y="53"/>
                </a:cxn>
                <a:cxn ang="0">
                  <a:pos x="4999" y="41"/>
                </a:cxn>
                <a:cxn ang="0">
                  <a:pos x="5093" y="65"/>
                </a:cxn>
                <a:cxn ang="0">
                  <a:pos x="5134" y="71"/>
                </a:cxn>
                <a:cxn ang="0">
                  <a:pos x="5157" y="30"/>
                </a:cxn>
                <a:cxn ang="0">
                  <a:pos x="5128" y="12"/>
                </a:cxn>
                <a:cxn ang="0">
                  <a:pos x="5040" y="0"/>
                </a:cxn>
                <a:cxn ang="0">
                  <a:pos x="5169" y="18"/>
                </a:cxn>
                <a:cxn ang="0">
                  <a:pos x="2271" y="65"/>
                </a:cxn>
                <a:cxn ang="0">
                  <a:pos x="922" y="65"/>
                </a:cxn>
                <a:cxn ang="0">
                  <a:pos x="470" y="53"/>
                </a:cxn>
                <a:cxn ang="0">
                  <a:pos x="781" y="53"/>
                </a:cxn>
                <a:cxn ang="0">
                  <a:pos x="1432" y="53"/>
                </a:cxn>
                <a:cxn ang="0">
                  <a:pos x="1796" y="53"/>
                </a:cxn>
                <a:cxn ang="0">
                  <a:pos x="2089" y="53"/>
                </a:cxn>
                <a:cxn ang="0">
                  <a:pos x="2312" y="53"/>
                </a:cxn>
                <a:cxn ang="0">
                  <a:pos x="2687" y="65"/>
                </a:cxn>
                <a:cxn ang="0">
                  <a:pos x="3210" y="65"/>
                </a:cxn>
                <a:cxn ang="0">
                  <a:pos x="3784" y="53"/>
                </a:cxn>
                <a:cxn ang="0">
                  <a:pos x="4160" y="53"/>
                </a:cxn>
                <a:cxn ang="0">
                  <a:pos x="3796" y="71"/>
                </a:cxn>
              </a:cxnLst>
              <a:rect l="0" t="0" r="0" b="0"/>
              <a:pathLst>
                <a:path w="5187" h="71">
                  <a:moveTo>
                    <a:pt x="5169" y="18"/>
                  </a:moveTo>
                  <a:lnTo>
                    <a:pt x="5187" y="18"/>
                  </a:lnTo>
                  <a:lnTo>
                    <a:pt x="5181" y="18"/>
                  </a:lnTo>
                  <a:lnTo>
                    <a:pt x="5181" y="18"/>
                  </a:lnTo>
                  <a:lnTo>
                    <a:pt x="5169" y="18"/>
                  </a:lnTo>
                  <a:lnTo>
                    <a:pt x="4946" y="12"/>
                  </a:lnTo>
                  <a:lnTo>
                    <a:pt x="4729" y="12"/>
                  </a:lnTo>
                  <a:lnTo>
                    <a:pt x="4500" y="0"/>
                  </a:lnTo>
                  <a:lnTo>
                    <a:pt x="3931" y="18"/>
                  </a:lnTo>
                  <a:lnTo>
                    <a:pt x="3544" y="12"/>
                  </a:lnTo>
                  <a:lnTo>
                    <a:pt x="3438" y="18"/>
                  </a:lnTo>
                  <a:lnTo>
                    <a:pt x="3339" y="18"/>
                  </a:lnTo>
                  <a:lnTo>
                    <a:pt x="3198" y="18"/>
                  </a:lnTo>
                  <a:lnTo>
                    <a:pt x="2916" y="18"/>
                  </a:lnTo>
                  <a:lnTo>
                    <a:pt x="2699" y="18"/>
                  </a:lnTo>
                  <a:lnTo>
                    <a:pt x="2488" y="18"/>
                  </a:lnTo>
                  <a:lnTo>
                    <a:pt x="2330" y="18"/>
                  </a:lnTo>
                  <a:lnTo>
                    <a:pt x="2236" y="12"/>
                  </a:lnTo>
                  <a:lnTo>
                    <a:pt x="2019" y="12"/>
                  </a:lnTo>
                  <a:lnTo>
                    <a:pt x="1954" y="18"/>
                  </a:lnTo>
                  <a:lnTo>
                    <a:pt x="1596" y="18"/>
                  </a:lnTo>
                  <a:lnTo>
                    <a:pt x="1256" y="18"/>
                  </a:lnTo>
                  <a:lnTo>
                    <a:pt x="910" y="18"/>
                  </a:lnTo>
                  <a:lnTo>
                    <a:pt x="628" y="18"/>
                  </a:lnTo>
                  <a:lnTo>
                    <a:pt x="394" y="18"/>
                  </a:lnTo>
                  <a:lnTo>
                    <a:pt x="259" y="18"/>
                  </a:lnTo>
                  <a:lnTo>
                    <a:pt x="188" y="18"/>
                  </a:lnTo>
                  <a:lnTo>
                    <a:pt x="42" y="18"/>
                  </a:lnTo>
                  <a:lnTo>
                    <a:pt x="6" y="18"/>
                  </a:lnTo>
                  <a:lnTo>
                    <a:pt x="0" y="18"/>
                  </a:lnTo>
                  <a:lnTo>
                    <a:pt x="0" y="30"/>
                  </a:lnTo>
                  <a:lnTo>
                    <a:pt x="30" y="41"/>
                  </a:lnTo>
                  <a:lnTo>
                    <a:pt x="47" y="53"/>
                  </a:lnTo>
                  <a:lnTo>
                    <a:pt x="59" y="53"/>
                  </a:lnTo>
                  <a:lnTo>
                    <a:pt x="94" y="65"/>
                  </a:lnTo>
                  <a:lnTo>
                    <a:pt x="218" y="65"/>
                  </a:lnTo>
                  <a:lnTo>
                    <a:pt x="282" y="65"/>
                  </a:lnTo>
                  <a:lnTo>
                    <a:pt x="564" y="65"/>
                  </a:lnTo>
                  <a:lnTo>
                    <a:pt x="816" y="71"/>
                  </a:lnTo>
                  <a:lnTo>
                    <a:pt x="1244" y="71"/>
                  </a:lnTo>
                  <a:lnTo>
                    <a:pt x="1526" y="71"/>
                  </a:lnTo>
                  <a:lnTo>
                    <a:pt x="1884" y="65"/>
                  </a:lnTo>
                  <a:lnTo>
                    <a:pt x="2230" y="71"/>
                  </a:lnTo>
                  <a:lnTo>
                    <a:pt x="2552" y="71"/>
                  </a:lnTo>
                  <a:lnTo>
                    <a:pt x="3022" y="71"/>
                  </a:lnTo>
                  <a:lnTo>
                    <a:pt x="3632" y="71"/>
                  </a:lnTo>
                  <a:lnTo>
                    <a:pt x="3849" y="71"/>
                  </a:lnTo>
                  <a:lnTo>
                    <a:pt x="4037" y="71"/>
                  </a:lnTo>
                  <a:lnTo>
                    <a:pt x="4307" y="65"/>
                  </a:lnTo>
                  <a:lnTo>
                    <a:pt x="4395" y="65"/>
                  </a:lnTo>
                  <a:lnTo>
                    <a:pt x="4447" y="53"/>
                  </a:lnTo>
                  <a:lnTo>
                    <a:pt x="4559" y="53"/>
                  </a:lnTo>
                  <a:lnTo>
                    <a:pt x="4770" y="53"/>
                  </a:lnTo>
                  <a:lnTo>
                    <a:pt x="4864" y="53"/>
                  </a:lnTo>
                  <a:lnTo>
                    <a:pt x="4928" y="41"/>
                  </a:lnTo>
                  <a:lnTo>
                    <a:pt x="4999" y="41"/>
                  </a:lnTo>
                  <a:lnTo>
                    <a:pt x="5052" y="53"/>
                  </a:lnTo>
                  <a:lnTo>
                    <a:pt x="5093" y="65"/>
                  </a:lnTo>
                  <a:lnTo>
                    <a:pt x="5116" y="71"/>
                  </a:lnTo>
                  <a:lnTo>
                    <a:pt x="5134" y="71"/>
                  </a:lnTo>
                  <a:lnTo>
                    <a:pt x="5146" y="65"/>
                  </a:lnTo>
                  <a:lnTo>
                    <a:pt x="5157" y="30"/>
                  </a:lnTo>
                  <a:lnTo>
                    <a:pt x="5157" y="18"/>
                  </a:lnTo>
                  <a:lnTo>
                    <a:pt x="5128" y="12"/>
                  </a:lnTo>
                  <a:lnTo>
                    <a:pt x="5081" y="0"/>
                  </a:lnTo>
                  <a:lnTo>
                    <a:pt x="5040" y="0"/>
                  </a:lnTo>
                  <a:lnTo>
                    <a:pt x="4946" y="12"/>
                  </a:lnTo>
                  <a:lnTo>
                    <a:pt x="5169" y="18"/>
                  </a:lnTo>
                  <a:lnTo>
                    <a:pt x="3796" y="71"/>
                  </a:lnTo>
                  <a:lnTo>
                    <a:pt x="2271" y="65"/>
                  </a:lnTo>
                  <a:lnTo>
                    <a:pt x="1367" y="65"/>
                  </a:lnTo>
                  <a:lnTo>
                    <a:pt x="922" y="65"/>
                  </a:lnTo>
                  <a:lnTo>
                    <a:pt x="446" y="53"/>
                  </a:lnTo>
                  <a:lnTo>
                    <a:pt x="470" y="53"/>
                  </a:lnTo>
                  <a:lnTo>
                    <a:pt x="593" y="53"/>
                  </a:lnTo>
                  <a:lnTo>
                    <a:pt x="781" y="53"/>
                  </a:lnTo>
                  <a:lnTo>
                    <a:pt x="1209" y="53"/>
                  </a:lnTo>
                  <a:lnTo>
                    <a:pt x="1432" y="53"/>
                  </a:lnTo>
                  <a:lnTo>
                    <a:pt x="1579" y="53"/>
                  </a:lnTo>
                  <a:lnTo>
                    <a:pt x="1796" y="53"/>
                  </a:lnTo>
                  <a:lnTo>
                    <a:pt x="1978" y="53"/>
                  </a:lnTo>
                  <a:lnTo>
                    <a:pt x="2089" y="53"/>
                  </a:lnTo>
                  <a:lnTo>
                    <a:pt x="2165" y="53"/>
                  </a:lnTo>
                  <a:lnTo>
                    <a:pt x="2312" y="53"/>
                  </a:lnTo>
                  <a:lnTo>
                    <a:pt x="2605" y="65"/>
                  </a:lnTo>
                  <a:lnTo>
                    <a:pt x="2687" y="65"/>
                  </a:lnTo>
                  <a:lnTo>
                    <a:pt x="2863" y="53"/>
                  </a:lnTo>
                  <a:lnTo>
                    <a:pt x="3210" y="65"/>
                  </a:lnTo>
                  <a:lnTo>
                    <a:pt x="3597" y="53"/>
                  </a:lnTo>
                  <a:lnTo>
                    <a:pt x="3784" y="53"/>
                  </a:lnTo>
                  <a:lnTo>
                    <a:pt x="4048" y="53"/>
                  </a:lnTo>
                  <a:lnTo>
                    <a:pt x="4160" y="53"/>
                  </a:lnTo>
                  <a:lnTo>
                    <a:pt x="4236" y="53"/>
                  </a:lnTo>
                  <a:lnTo>
                    <a:pt x="3796" y="71"/>
                  </a:lnTo>
                  <a:lnTo>
                    <a:pt x="5169" y="18"/>
                  </a:lnTo>
                  <a:close/>
                </a:path>
              </a:pathLst>
            </a:custGeom>
            <a:grp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ja-JP" altLang="en-US"/>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0" lang="ja-JP" altLang="en-US"/>
              <a:t>マスタ タイトルの書式設定</a:t>
            </a:r>
            <a:endParaRPr kumimoji="0" lang="en-US"/>
          </a:p>
        </p:txBody>
      </p:sp>
      <p:sp>
        <p:nvSpPr>
          <p:cNvPr id="3" name="コンテンツ プレースホル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eaLnBrk="1" latinLnBrk="0" hangingPunct="1"/>
            <a:r>
              <a:rPr lang="ja-JP" altLang="en-US"/>
              <a:t>マスタ テキストの書式設定</a:t>
            </a:r>
          </a:p>
          <a:p>
            <a:pPr lvl="1" eaLnBrk="1" latinLnBrk="0" hangingPunct="1"/>
            <a:r>
              <a:rPr lang="ja-JP" altLang="en-US"/>
              <a:t>第 </a:t>
            </a:r>
            <a:r>
              <a:rPr lang="en-US" altLang="ja-JP"/>
              <a:t>2 </a:t>
            </a:r>
            <a:r>
              <a:rPr lang="ja-JP" altLang="en-US"/>
              <a:t>レベル</a:t>
            </a:r>
          </a:p>
          <a:p>
            <a:pPr lvl="2" eaLnBrk="1" latinLnBrk="0" hangingPunct="1"/>
            <a:r>
              <a:rPr lang="ja-JP" altLang="en-US"/>
              <a:t>第 </a:t>
            </a:r>
            <a:r>
              <a:rPr lang="en-US" altLang="ja-JP"/>
              <a:t>3 </a:t>
            </a:r>
            <a:r>
              <a:rPr lang="ja-JP" altLang="en-US"/>
              <a:t>レベル</a:t>
            </a:r>
          </a:p>
          <a:p>
            <a:pPr lvl="3" eaLnBrk="1" latinLnBrk="0" hangingPunct="1"/>
            <a:r>
              <a:rPr lang="ja-JP" altLang="en-US"/>
              <a:t>第 </a:t>
            </a:r>
            <a:r>
              <a:rPr lang="en-US" altLang="ja-JP"/>
              <a:t>4 </a:t>
            </a:r>
            <a:r>
              <a:rPr lang="ja-JP" altLang="en-US"/>
              <a:t>レベル</a:t>
            </a:r>
          </a:p>
          <a:p>
            <a:pPr lvl="4" eaLnBrk="1" latinLnBrk="0" hangingPunct="1"/>
            <a:r>
              <a:rPr lang="ja-JP" altLang="en-US"/>
              <a:t>第 </a:t>
            </a:r>
            <a:r>
              <a:rPr lang="en-US" altLang="ja-JP"/>
              <a:t>5 </a:t>
            </a:r>
            <a:r>
              <a:rPr lang="ja-JP" altLang="en-US"/>
              <a:t>レベル</a:t>
            </a:r>
            <a:endParaRPr kumimoji="0" lang="en-US"/>
          </a:p>
        </p:txBody>
      </p:sp>
      <p:sp>
        <p:nvSpPr>
          <p:cNvPr id="4" name="コンテンツ プレースホル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eaLnBrk="1" latinLnBrk="0" hangingPunct="1"/>
            <a:r>
              <a:rPr lang="ja-JP" altLang="en-US"/>
              <a:t>マスタ テキストの書式設定</a:t>
            </a:r>
          </a:p>
          <a:p>
            <a:pPr lvl="1" eaLnBrk="1" latinLnBrk="0" hangingPunct="1"/>
            <a:r>
              <a:rPr lang="ja-JP" altLang="en-US"/>
              <a:t>第 </a:t>
            </a:r>
            <a:r>
              <a:rPr lang="en-US" altLang="ja-JP"/>
              <a:t>2 </a:t>
            </a:r>
            <a:r>
              <a:rPr lang="ja-JP" altLang="en-US"/>
              <a:t>レベル</a:t>
            </a:r>
          </a:p>
          <a:p>
            <a:pPr lvl="2" eaLnBrk="1" latinLnBrk="0" hangingPunct="1"/>
            <a:r>
              <a:rPr lang="ja-JP" altLang="en-US"/>
              <a:t>第 </a:t>
            </a:r>
            <a:r>
              <a:rPr lang="en-US" altLang="ja-JP"/>
              <a:t>3 </a:t>
            </a:r>
            <a:r>
              <a:rPr lang="ja-JP" altLang="en-US"/>
              <a:t>レベル</a:t>
            </a:r>
          </a:p>
          <a:p>
            <a:pPr lvl="3" eaLnBrk="1" latinLnBrk="0" hangingPunct="1"/>
            <a:r>
              <a:rPr lang="ja-JP" altLang="en-US"/>
              <a:t>第 </a:t>
            </a:r>
            <a:r>
              <a:rPr lang="en-US" altLang="ja-JP"/>
              <a:t>4 </a:t>
            </a:r>
            <a:r>
              <a:rPr lang="ja-JP" altLang="en-US"/>
              <a:t>レベル</a:t>
            </a:r>
          </a:p>
          <a:p>
            <a:pPr lvl="4" eaLnBrk="1" latinLnBrk="0" hangingPunct="1"/>
            <a:r>
              <a:rPr lang="ja-JP" altLang="en-US"/>
              <a:t>第 </a:t>
            </a:r>
            <a:r>
              <a:rPr lang="en-US" altLang="ja-JP"/>
              <a:t>5 </a:t>
            </a:r>
            <a:r>
              <a:rPr lang="ja-JP" altLang="en-US"/>
              <a:t>レベル</a:t>
            </a:r>
            <a:endParaRPr kumimoji="0" lang="en-US"/>
          </a:p>
        </p:txBody>
      </p:sp>
      <p:sp>
        <p:nvSpPr>
          <p:cNvPr id="5" name="日付プレースホルダ 4"/>
          <p:cNvSpPr>
            <a:spLocks noGrp="1"/>
          </p:cNvSpPr>
          <p:nvPr>
            <p:ph type="dt" sz="half" idx="10"/>
          </p:nvPr>
        </p:nvSpPr>
        <p:spPr/>
        <p:txBody>
          <a:bodyPr/>
          <a:lstStyle/>
          <a:p>
            <a:r>
              <a:rPr kumimoji="1" lang="en-US" altLang="ja-JP"/>
              <a:t>2020/9/11</a:t>
            </a:r>
            <a:endParaRPr kumimoji="1" lang="ja-JP" altLang="en-US"/>
          </a:p>
        </p:txBody>
      </p:sp>
      <p:sp>
        <p:nvSpPr>
          <p:cNvPr id="6" name="フッター プレースホルダ 5"/>
          <p:cNvSpPr>
            <a:spLocks noGrp="1"/>
          </p:cNvSpPr>
          <p:nvPr>
            <p:ph type="ftr" sz="quarter" idx="11"/>
          </p:nvPr>
        </p:nvSpPr>
        <p:spPr/>
        <p:txBody>
          <a:bodyPr/>
          <a:lstStyle/>
          <a:p>
            <a:r>
              <a:rPr kumimoji="1" lang="en-US" altLang="ja-JP"/>
              <a:t>A</a:t>
            </a:r>
            <a:r>
              <a:rPr kumimoji="1" lang="ja-JP" altLang="en-US"/>
              <a:t>セメスタ説明会 </a:t>
            </a:r>
            <a:r>
              <a:rPr kumimoji="1" lang="en-US" altLang="ja-JP"/>
              <a:t>utelecon.github.io</a:t>
            </a:r>
            <a:endParaRPr kumimoji="1" lang="ja-JP" altLang="en-US"/>
          </a:p>
        </p:txBody>
      </p:sp>
      <p:sp>
        <p:nvSpPr>
          <p:cNvPr id="7" name="スライド番号プレースホルダ 6"/>
          <p:cNvSpPr>
            <a:spLocks noGrp="1"/>
          </p:cNvSpPr>
          <p:nvPr>
            <p:ph type="sldNum" sz="quarter" idx="12"/>
          </p:nvPr>
        </p:nvSpPr>
        <p:spPr/>
        <p:txBody>
          <a:bodyPr/>
          <a:lstStyle/>
          <a:p>
            <a:fld id="{EDF77D8D-9987-453A-9A05-EB91CA595C68}" type="slidenum">
              <a:rPr kumimoji="1" lang="ja-JP" altLang="en-US" smtClean="0"/>
              <a:pPr/>
              <a:t>‹#›</a:t>
            </a:fld>
            <a:endParaRPr kumimoji="1" lang="ja-JP"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0" lang="ja-JP" altLang="en-US"/>
              <a:t>マスタ タイトルの書式設定</a:t>
            </a:r>
            <a:endParaRPr kumimoji="0" lang="en-US"/>
          </a:p>
        </p:txBody>
      </p:sp>
      <p:sp>
        <p:nvSpPr>
          <p:cNvPr id="3" name="テキスト プレースホル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eaLnBrk="1" latinLnBrk="0" hangingPunct="1"/>
            <a:r>
              <a:rPr kumimoji="0" lang="ja-JP" altLang="en-US"/>
              <a:t>マスタ テキストの書式設定</a:t>
            </a:r>
          </a:p>
        </p:txBody>
      </p:sp>
      <p:sp>
        <p:nvSpPr>
          <p:cNvPr id="4" name="コンテンツ プレースホル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eaLnBrk="1" latinLnBrk="0" hangingPunct="1"/>
            <a:r>
              <a:rPr lang="ja-JP" altLang="en-US"/>
              <a:t>マスタ テキストの書式設定</a:t>
            </a:r>
          </a:p>
          <a:p>
            <a:pPr lvl="1" eaLnBrk="1" latinLnBrk="0" hangingPunct="1"/>
            <a:r>
              <a:rPr lang="ja-JP" altLang="en-US"/>
              <a:t>第 </a:t>
            </a:r>
            <a:r>
              <a:rPr lang="en-US" altLang="ja-JP"/>
              <a:t>2 </a:t>
            </a:r>
            <a:r>
              <a:rPr lang="ja-JP" altLang="en-US"/>
              <a:t>レベル</a:t>
            </a:r>
          </a:p>
          <a:p>
            <a:pPr lvl="2" eaLnBrk="1" latinLnBrk="0" hangingPunct="1"/>
            <a:r>
              <a:rPr lang="ja-JP" altLang="en-US"/>
              <a:t>第 </a:t>
            </a:r>
            <a:r>
              <a:rPr lang="en-US" altLang="ja-JP"/>
              <a:t>3 </a:t>
            </a:r>
            <a:r>
              <a:rPr lang="ja-JP" altLang="en-US"/>
              <a:t>レベル</a:t>
            </a:r>
          </a:p>
          <a:p>
            <a:pPr lvl="3" eaLnBrk="1" latinLnBrk="0" hangingPunct="1"/>
            <a:r>
              <a:rPr lang="ja-JP" altLang="en-US"/>
              <a:t>第 </a:t>
            </a:r>
            <a:r>
              <a:rPr lang="en-US" altLang="ja-JP"/>
              <a:t>4 </a:t>
            </a:r>
            <a:r>
              <a:rPr lang="ja-JP" altLang="en-US"/>
              <a:t>レベル</a:t>
            </a:r>
          </a:p>
          <a:p>
            <a:pPr lvl="4" eaLnBrk="1" latinLnBrk="0" hangingPunct="1"/>
            <a:r>
              <a:rPr lang="ja-JP" altLang="en-US"/>
              <a:t>第 </a:t>
            </a:r>
            <a:r>
              <a:rPr lang="en-US" altLang="ja-JP"/>
              <a:t>5 </a:t>
            </a:r>
            <a:r>
              <a:rPr lang="ja-JP" altLang="en-US"/>
              <a:t>レベル</a:t>
            </a:r>
            <a:endParaRPr kumimoji="0" lang="en-US"/>
          </a:p>
        </p:txBody>
      </p:sp>
      <p:sp>
        <p:nvSpPr>
          <p:cNvPr id="5" name="テキスト プレースホル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eaLnBrk="1" latinLnBrk="0" hangingPunct="1"/>
            <a:r>
              <a:rPr kumimoji="0" lang="ja-JP" altLang="en-US"/>
              <a:t>マスタ テキストの書式設定</a:t>
            </a:r>
          </a:p>
        </p:txBody>
      </p:sp>
      <p:sp>
        <p:nvSpPr>
          <p:cNvPr id="6" name="コンテンツ プレースホル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eaLnBrk="1" latinLnBrk="0" hangingPunct="1"/>
            <a:r>
              <a:rPr lang="ja-JP" altLang="en-US"/>
              <a:t>マスタ テキストの書式設定</a:t>
            </a:r>
          </a:p>
          <a:p>
            <a:pPr lvl="1" eaLnBrk="1" latinLnBrk="0" hangingPunct="1"/>
            <a:r>
              <a:rPr lang="ja-JP" altLang="en-US"/>
              <a:t>第 </a:t>
            </a:r>
            <a:r>
              <a:rPr lang="en-US" altLang="ja-JP"/>
              <a:t>2 </a:t>
            </a:r>
            <a:r>
              <a:rPr lang="ja-JP" altLang="en-US"/>
              <a:t>レベル</a:t>
            </a:r>
          </a:p>
          <a:p>
            <a:pPr lvl="2" eaLnBrk="1" latinLnBrk="0" hangingPunct="1"/>
            <a:r>
              <a:rPr lang="ja-JP" altLang="en-US"/>
              <a:t>第 </a:t>
            </a:r>
            <a:r>
              <a:rPr lang="en-US" altLang="ja-JP"/>
              <a:t>3 </a:t>
            </a:r>
            <a:r>
              <a:rPr lang="ja-JP" altLang="en-US"/>
              <a:t>レベル</a:t>
            </a:r>
          </a:p>
          <a:p>
            <a:pPr lvl="3" eaLnBrk="1" latinLnBrk="0" hangingPunct="1"/>
            <a:r>
              <a:rPr lang="ja-JP" altLang="en-US"/>
              <a:t>第 </a:t>
            </a:r>
            <a:r>
              <a:rPr lang="en-US" altLang="ja-JP"/>
              <a:t>4 </a:t>
            </a:r>
            <a:r>
              <a:rPr lang="ja-JP" altLang="en-US"/>
              <a:t>レベル</a:t>
            </a:r>
          </a:p>
          <a:p>
            <a:pPr lvl="4" eaLnBrk="1" latinLnBrk="0" hangingPunct="1"/>
            <a:r>
              <a:rPr lang="ja-JP" altLang="en-US"/>
              <a:t>第 </a:t>
            </a:r>
            <a:r>
              <a:rPr lang="en-US" altLang="ja-JP"/>
              <a:t>5 </a:t>
            </a:r>
            <a:r>
              <a:rPr lang="ja-JP" altLang="en-US"/>
              <a:t>レベル</a:t>
            </a:r>
            <a:endParaRPr kumimoji="0" lang="en-US"/>
          </a:p>
        </p:txBody>
      </p:sp>
      <p:sp>
        <p:nvSpPr>
          <p:cNvPr id="7" name="日付プレースホルダ 6"/>
          <p:cNvSpPr>
            <a:spLocks noGrp="1"/>
          </p:cNvSpPr>
          <p:nvPr>
            <p:ph type="dt" sz="half" idx="10"/>
          </p:nvPr>
        </p:nvSpPr>
        <p:spPr/>
        <p:txBody>
          <a:bodyPr/>
          <a:lstStyle/>
          <a:p>
            <a:r>
              <a:rPr kumimoji="1" lang="en-US" altLang="ja-JP"/>
              <a:t>2020/9/11</a:t>
            </a:r>
            <a:endParaRPr kumimoji="1" lang="ja-JP" altLang="en-US"/>
          </a:p>
        </p:txBody>
      </p:sp>
      <p:sp>
        <p:nvSpPr>
          <p:cNvPr id="8" name="フッター プレースホルダ 7"/>
          <p:cNvSpPr>
            <a:spLocks noGrp="1"/>
          </p:cNvSpPr>
          <p:nvPr>
            <p:ph type="ftr" sz="quarter" idx="11"/>
          </p:nvPr>
        </p:nvSpPr>
        <p:spPr/>
        <p:txBody>
          <a:bodyPr/>
          <a:lstStyle/>
          <a:p>
            <a:r>
              <a:rPr kumimoji="1" lang="en-US" altLang="ja-JP"/>
              <a:t>A</a:t>
            </a:r>
            <a:r>
              <a:rPr kumimoji="1" lang="ja-JP" altLang="en-US"/>
              <a:t>セメスタ説明会 </a:t>
            </a:r>
            <a:r>
              <a:rPr kumimoji="1" lang="en-US" altLang="ja-JP"/>
              <a:t>utelecon.github.io</a:t>
            </a:r>
            <a:endParaRPr kumimoji="1" lang="ja-JP" altLang="en-US"/>
          </a:p>
        </p:txBody>
      </p:sp>
      <p:sp>
        <p:nvSpPr>
          <p:cNvPr id="9" name="スライド番号プレースホルダ 8"/>
          <p:cNvSpPr>
            <a:spLocks noGrp="1"/>
          </p:cNvSpPr>
          <p:nvPr>
            <p:ph type="sldNum" sz="quarter" idx="12"/>
          </p:nvPr>
        </p:nvSpPr>
        <p:spPr/>
        <p:txBody>
          <a:bodyPr/>
          <a:lstStyle/>
          <a:p>
            <a:fld id="{EDF77D8D-9987-453A-9A05-EB91CA595C68}" type="slidenum">
              <a:rPr kumimoji="1" lang="ja-JP" altLang="en-US" smtClean="0"/>
              <a:pPr/>
              <a:t>‹#›</a:t>
            </a:fld>
            <a:endParaRPr kumimoji="1"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a:xfrm>
            <a:off x="500034" y="285728"/>
            <a:ext cx="7686700" cy="785818"/>
          </a:xfrm>
        </p:spPr>
        <p:txBody>
          <a:bodyPr/>
          <a:lstStyle>
            <a:lvl1pPr algn="l">
              <a:defRPr/>
            </a:lvl1pPr>
          </a:lstStyle>
          <a:p>
            <a:r>
              <a:rPr kumimoji="0" lang="ja-JP" altLang="en-US"/>
              <a:t>マスタ タイトルの書式設定</a:t>
            </a:r>
            <a:endParaRPr kumimoji="0" lang="en-US"/>
          </a:p>
        </p:txBody>
      </p:sp>
      <p:sp>
        <p:nvSpPr>
          <p:cNvPr id="3" name="日付プレースホルダ 2"/>
          <p:cNvSpPr>
            <a:spLocks noGrp="1"/>
          </p:cNvSpPr>
          <p:nvPr>
            <p:ph type="dt" sz="half" idx="10"/>
          </p:nvPr>
        </p:nvSpPr>
        <p:spPr/>
        <p:txBody>
          <a:bodyPr/>
          <a:lstStyle/>
          <a:p>
            <a:r>
              <a:rPr kumimoji="1" lang="en-US" altLang="ja-JP"/>
              <a:t>2020/9/11</a:t>
            </a:r>
            <a:endParaRPr kumimoji="1" lang="ja-JP" altLang="en-US"/>
          </a:p>
        </p:txBody>
      </p:sp>
      <p:sp>
        <p:nvSpPr>
          <p:cNvPr id="4" name="フッター プレースホルダ 3"/>
          <p:cNvSpPr>
            <a:spLocks noGrp="1"/>
          </p:cNvSpPr>
          <p:nvPr>
            <p:ph type="ftr" sz="quarter" idx="11"/>
          </p:nvPr>
        </p:nvSpPr>
        <p:spPr/>
        <p:txBody>
          <a:bodyPr/>
          <a:lstStyle/>
          <a:p>
            <a:r>
              <a:rPr kumimoji="1" lang="en-US" altLang="ja-JP"/>
              <a:t>A</a:t>
            </a:r>
            <a:r>
              <a:rPr kumimoji="1" lang="ja-JP" altLang="en-US"/>
              <a:t>セメスタ説明会 </a:t>
            </a:r>
            <a:r>
              <a:rPr kumimoji="1" lang="en-US" altLang="ja-JP"/>
              <a:t>utelecon.github.io</a:t>
            </a:r>
            <a:endParaRPr kumimoji="1" lang="ja-JP" altLang="en-US"/>
          </a:p>
        </p:txBody>
      </p:sp>
      <p:sp>
        <p:nvSpPr>
          <p:cNvPr id="5" name="スライド番号プレースホルダ 4"/>
          <p:cNvSpPr>
            <a:spLocks noGrp="1"/>
          </p:cNvSpPr>
          <p:nvPr>
            <p:ph type="sldNum" sz="quarter" idx="12"/>
          </p:nvPr>
        </p:nvSpPr>
        <p:spPr/>
        <p:txBody>
          <a:bodyPr/>
          <a:lstStyle/>
          <a:p>
            <a:fld id="{EDF77D8D-9987-453A-9A05-EB91CA595C68}" type="slidenum">
              <a:rPr kumimoji="1" lang="ja-JP" altLang="en-US" smtClean="0"/>
              <a:pPr/>
              <a:t>‹#›</a:t>
            </a:fld>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 1"/>
          <p:cNvSpPr>
            <a:spLocks noGrp="1"/>
          </p:cNvSpPr>
          <p:nvPr>
            <p:ph type="dt" sz="half" idx="10"/>
          </p:nvPr>
        </p:nvSpPr>
        <p:spPr/>
        <p:txBody>
          <a:bodyPr/>
          <a:lstStyle/>
          <a:p>
            <a:r>
              <a:rPr kumimoji="1" lang="en-US" altLang="ja-JP"/>
              <a:t>2020/9/11</a:t>
            </a:r>
            <a:endParaRPr kumimoji="1" lang="ja-JP" altLang="en-US"/>
          </a:p>
        </p:txBody>
      </p:sp>
      <p:sp>
        <p:nvSpPr>
          <p:cNvPr id="3" name="フッター プレースホルダ 2"/>
          <p:cNvSpPr>
            <a:spLocks noGrp="1"/>
          </p:cNvSpPr>
          <p:nvPr>
            <p:ph type="ftr" sz="quarter" idx="11"/>
          </p:nvPr>
        </p:nvSpPr>
        <p:spPr/>
        <p:txBody>
          <a:bodyPr/>
          <a:lstStyle/>
          <a:p>
            <a:r>
              <a:rPr kumimoji="1" lang="en-US" altLang="ja-JP"/>
              <a:t>A</a:t>
            </a:r>
            <a:r>
              <a:rPr kumimoji="1" lang="ja-JP" altLang="en-US"/>
              <a:t>セメスタ説明会 </a:t>
            </a:r>
            <a:r>
              <a:rPr kumimoji="1" lang="en-US" altLang="ja-JP"/>
              <a:t>utelecon.github.io</a:t>
            </a:r>
            <a:endParaRPr kumimoji="1" lang="ja-JP" altLang="en-US"/>
          </a:p>
        </p:txBody>
      </p:sp>
      <p:sp>
        <p:nvSpPr>
          <p:cNvPr id="4" name="スライド番号プレースホルダ 3"/>
          <p:cNvSpPr>
            <a:spLocks noGrp="1"/>
          </p:cNvSpPr>
          <p:nvPr>
            <p:ph type="sldNum" sz="quarter" idx="12"/>
          </p:nvPr>
        </p:nvSpPr>
        <p:spPr/>
        <p:txBody>
          <a:bodyPr/>
          <a:lstStyle/>
          <a:p>
            <a:fld id="{EDF77D8D-9987-453A-9A05-EB91CA595C68}" type="slidenum">
              <a:rPr kumimoji="1" lang="ja-JP" altLang="en-US" smtClean="0"/>
              <a:pPr/>
              <a: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0" lang="ja-JP" altLang="en-US"/>
              <a:t>マスタ タイトルの書式設定</a:t>
            </a:r>
            <a:endParaRPr kumimoji="0" lang="en-US"/>
          </a:p>
        </p:txBody>
      </p:sp>
      <p:sp>
        <p:nvSpPr>
          <p:cNvPr id="3" name="コンテンツ プレースホル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eaLnBrk="1" latinLnBrk="0" hangingPunct="1"/>
            <a:r>
              <a:rPr lang="ja-JP" altLang="en-US"/>
              <a:t>マスタ テキストの書式設定</a:t>
            </a:r>
          </a:p>
          <a:p>
            <a:pPr lvl="1" eaLnBrk="1" latinLnBrk="0" hangingPunct="1"/>
            <a:r>
              <a:rPr lang="ja-JP" altLang="en-US"/>
              <a:t>第 </a:t>
            </a:r>
            <a:r>
              <a:rPr lang="en-US" altLang="ja-JP"/>
              <a:t>2 </a:t>
            </a:r>
            <a:r>
              <a:rPr lang="ja-JP" altLang="en-US"/>
              <a:t>レベル</a:t>
            </a:r>
          </a:p>
          <a:p>
            <a:pPr lvl="2" eaLnBrk="1" latinLnBrk="0" hangingPunct="1"/>
            <a:r>
              <a:rPr lang="ja-JP" altLang="en-US"/>
              <a:t>第 </a:t>
            </a:r>
            <a:r>
              <a:rPr lang="en-US" altLang="ja-JP"/>
              <a:t>3 </a:t>
            </a:r>
            <a:r>
              <a:rPr lang="ja-JP" altLang="en-US"/>
              <a:t>レベル</a:t>
            </a:r>
          </a:p>
          <a:p>
            <a:pPr lvl="3" eaLnBrk="1" latinLnBrk="0" hangingPunct="1"/>
            <a:r>
              <a:rPr lang="ja-JP" altLang="en-US"/>
              <a:t>第 </a:t>
            </a:r>
            <a:r>
              <a:rPr lang="en-US" altLang="ja-JP"/>
              <a:t>4 </a:t>
            </a:r>
            <a:r>
              <a:rPr lang="ja-JP" altLang="en-US"/>
              <a:t>レベル</a:t>
            </a:r>
          </a:p>
          <a:p>
            <a:pPr lvl="4" eaLnBrk="1" latinLnBrk="0" hangingPunct="1"/>
            <a:r>
              <a:rPr lang="ja-JP" altLang="en-US"/>
              <a:t>第 </a:t>
            </a:r>
            <a:r>
              <a:rPr lang="en-US" altLang="ja-JP"/>
              <a:t>5 </a:t>
            </a:r>
            <a:r>
              <a:rPr lang="ja-JP" altLang="en-US"/>
              <a:t>レベル</a:t>
            </a:r>
            <a:endParaRPr kumimoji="0" lang="en-US"/>
          </a:p>
        </p:txBody>
      </p:sp>
      <p:sp>
        <p:nvSpPr>
          <p:cNvPr id="4" name="テキスト プレースホル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eaLnBrk="1" latinLnBrk="0" hangingPunct="1"/>
            <a:r>
              <a:rPr lang="ja-JP" altLang="en-US"/>
              <a:t>マスタ テキストの書式設定</a:t>
            </a:r>
          </a:p>
          <a:p>
            <a:pPr lvl="1" eaLnBrk="1" latinLnBrk="0" hangingPunct="1"/>
            <a:r>
              <a:rPr lang="ja-JP" altLang="en-US"/>
              <a:t>第 </a:t>
            </a:r>
            <a:r>
              <a:rPr lang="en-US" altLang="ja-JP"/>
              <a:t>2 </a:t>
            </a:r>
            <a:r>
              <a:rPr lang="ja-JP" altLang="en-US"/>
              <a:t>レベル</a:t>
            </a:r>
          </a:p>
          <a:p>
            <a:pPr lvl="2" eaLnBrk="1" latinLnBrk="0" hangingPunct="1"/>
            <a:r>
              <a:rPr lang="ja-JP" altLang="en-US"/>
              <a:t>第 </a:t>
            </a:r>
            <a:r>
              <a:rPr lang="en-US" altLang="ja-JP"/>
              <a:t>3 </a:t>
            </a:r>
            <a:r>
              <a:rPr lang="ja-JP" altLang="en-US"/>
              <a:t>レベル</a:t>
            </a:r>
          </a:p>
          <a:p>
            <a:pPr lvl="3" eaLnBrk="1" latinLnBrk="0" hangingPunct="1"/>
            <a:r>
              <a:rPr lang="ja-JP" altLang="en-US"/>
              <a:t>第 </a:t>
            </a:r>
            <a:r>
              <a:rPr lang="en-US" altLang="ja-JP"/>
              <a:t>4 </a:t>
            </a:r>
            <a:r>
              <a:rPr lang="ja-JP" altLang="en-US"/>
              <a:t>レベル</a:t>
            </a:r>
          </a:p>
          <a:p>
            <a:pPr lvl="4" eaLnBrk="1" latinLnBrk="0" hangingPunct="1"/>
            <a:r>
              <a:rPr lang="ja-JP" altLang="en-US"/>
              <a:t>第 </a:t>
            </a:r>
            <a:r>
              <a:rPr lang="en-US" altLang="ja-JP"/>
              <a:t>5 </a:t>
            </a:r>
            <a:r>
              <a:rPr lang="ja-JP" altLang="en-US"/>
              <a:t>レベル</a:t>
            </a:r>
            <a:endParaRPr kumimoji="0" lang="en-US"/>
          </a:p>
        </p:txBody>
      </p:sp>
      <p:sp>
        <p:nvSpPr>
          <p:cNvPr id="5" name="日付プレースホルダ 4"/>
          <p:cNvSpPr>
            <a:spLocks noGrp="1"/>
          </p:cNvSpPr>
          <p:nvPr>
            <p:ph type="dt" sz="half" idx="10"/>
          </p:nvPr>
        </p:nvSpPr>
        <p:spPr/>
        <p:txBody>
          <a:bodyPr/>
          <a:lstStyle/>
          <a:p>
            <a:r>
              <a:rPr kumimoji="1" lang="en-US" altLang="ja-JP"/>
              <a:t>2020/9/11</a:t>
            </a:r>
            <a:endParaRPr kumimoji="1" lang="ja-JP" altLang="en-US"/>
          </a:p>
        </p:txBody>
      </p:sp>
      <p:sp>
        <p:nvSpPr>
          <p:cNvPr id="6" name="フッター プレースホルダ 5"/>
          <p:cNvSpPr>
            <a:spLocks noGrp="1"/>
          </p:cNvSpPr>
          <p:nvPr>
            <p:ph type="ftr" sz="quarter" idx="11"/>
          </p:nvPr>
        </p:nvSpPr>
        <p:spPr/>
        <p:txBody>
          <a:bodyPr/>
          <a:lstStyle/>
          <a:p>
            <a:r>
              <a:rPr kumimoji="1" lang="en-US" altLang="ja-JP"/>
              <a:t>A</a:t>
            </a:r>
            <a:r>
              <a:rPr kumimoji="1" lang="ja-JP" altLang="en-US"/>
              <a:t>セメスタ説明会 </a:t>
            </a:r>
            <a:r>
              <a:rPr kumimoji="1" lang="en-US" altLang="ja-JP"/>
              <a:t>utelecon.github.io</a:t>
            </a:r>
            <a:endParaRPr kumimoji="1" lang="ja-JP" altLang="en-US"/>
          </a:p>
        </p:txBody>
      </p:sp>
      <p:sp>
        <p:nvSpPr>
          <p:cNvPr id="7" name="スライド番号プレースホルダ 6"/>
          <p:cNvSpPr>
            <a:spLocks noGrp="1"/>
          </p:cNvSpPr>
          <p:nvPr>
            <p:ph type="sldNum" sz="quarter" idx="12"/>
          </p:nvPr>
        </p:nvSpPr>
        <p:spPr/>
        <p:txBody>
          <a:bodyPr/>
          <a:lstStyle/>
          <a:p>
            <a:fld id="{EDF77D8D-9987-453A-9A05-EB91CA595C68}" type="slidenum">
              <a:rPr kumimoji="1" lang="ja-JP" altLang="en-US" smtClean="0"/>
              <a:pPr/>
              <a:t>‹#›</a:t>
            </a:fld>
            <a:endParaRPr kumimoji="1"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3078172" y="4857760"/>
            <a:ext cx="3065464" cy="566738"/>
          </a:xfrm>
        </p:spPr>
        <p:txBody>
          <a:bodyPr anchor="b"/>
          <a:lstStyle>
            <a:lvl1pPr algn="ctr">
              <a:defRPr sz="2000" b="1"/>
            </a:lvl1pPr>
          </a:lstStyle>
          <a:p>
            <a:r>
              <a:rPr kumimoji="0" lang="ja-JP" altLang="en-US"/>
              <a:t>マスタ タイトルの書式設定</a:t>
            </a:r>
            <a:endParaRPr kumimoji="0" lang="en-US"/>
          </a:p>
        </p:txBody>
      </p:sp>
      <p:sp>
        <p:nvSpPr>
          <p:cNvPr id="3" name="図プレースホルダ 2"/>
          <p:cNvSpPr>
            <a:spLocks noGrp="1"/>
          </p:cNvSpPr>
          <p:nvPr>
            <p:ph type="pic" idx="1"/>
          </p:nvPr>
        </p:nvSpPr>
        <p:spPr>
          <a:xfrm>
            <a:off x="1857356" y="714356"/>
            <a:ext cx="5486400" cy="4114800"/>
          </a:xfrm>
          <a:prstGeom prst="rect">
            <a:avLst/>
          </a:prstGeom>
          <a:noFill/>
          <a:ln w="76200">
            <a:noFill/>
          </a:ln>
          <a:effectLst>
            <a:outerShdw blurRad="190500" algn="ctr" rotWithShape="0">
              <a:srgbClr val="000000">
                <a:alpha val="70000"/>
              </a:srgbClr>
            </a:outerShdw>
          </a:effectLst>
          <a:scene3d>
            <a:camera prst="orthographicFront">
              <a:rot lat="0" lon="0" rev="0"/>
            </a:camera>
            <a:lightRig rig="threePt" dir="t"/>
          </a:scene3d>
          <a:sp3d/>
        </p:spPr>
        <p:txBody>
          <a:bodyPr>
            <a:sp3d extrusionH="57150">
              <a:bevelT w="38100" h="38100" prst="angle"/>
            </a:sp3d>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kumimoji="0" lang="ja-JP" altLang="en-US"/>
              <a:t>アイコンをクリックして図を追加</a:t>
            </a:r>
            <a:endParaRPr kumimoji="0" lang="en-US"/>
          </a:p>
        </p:txBody>
      </p:sp>
      <p:sp>
        <p:nvSpPr>
          <p:cNvPr id="4" name="テキスト プレースホルダ 3"/>
          <p:cNvSpPr>
            <a:spLocks noGrp="1"/>
          </p:cNvSpPr>
          <p:nvPr>
            <p:ph type="body" sz="half" idx="2"/>
          </p:nvPr>
        </p:nvSpPr>
        <p:spPr>
          <a:xfrm>
            <a:off x="3086128" y="5429264"/>
            <a:ext cx="3057508" cy="63343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eaLnBrk="1" latinLnBrk="0" hangingPunct="1"/>
            <a:r>
              <a:rPr lang="ja-JP" altLang="en-US"/>
              <a:t>マスタ テキストの書式設定</a:t>
            </a:r>
          </a:p>
          <a:p>
            <a:pPr lvl="1" eaLnBrk="1" latinLnBrk="0" hangingPunct="1"/>
            <a:r>
              <a:rPr lang="ja-JP" altLang="en-US"/>
              <a:t>第 </a:t>
            </a:r>
            <a:r>
              <a:rPr lang="en-US" altLang="ja-JP"/>
              <a:t>2 </a:t>
            </a:r>
            <a:r>
              <a:rPr lang="ja-JP" altLang="en-US"/>
              <a:t>レベル</a:t>
            </a:r>
          </a:p>
          <a:p>
            <a:pPr lvl="2" eaLnBrk="1" latinLnBrk="0" hangingPunct="1"/>
            <a:r>
              <a:rPr lang="ja-JP" altLang="en-US"/>
              <a:t>第 </a:t>
            </a:r>
            <a:r>
              <a:rPr lang="en-US" altLang="ja-JP"/>
              <a:t>3 </a:t>
            </a:r>
            <a:r>
              <a:rPr lang="ja-JP" altLang="en-US"/>
              <a:t>レベル</a:t>
            </a:r>
          </a:p>
          <a:p>
            <a:pPr lvl="3" eaLnBrk="1" latinLnBrk="0" hangingPunct="1"/>
            <a:r>
              <a:rPr lang="ja-JP" altLang="en-US"/>
              <a:t>第 </a:t>
            </a:r>
            <a:r>
              <a:rPr lang="en-US" altLang="ja-JP"/>
              <a:t>4 </a:t>
            </a:r>
            <a:r>
              <a:rPr lang="ja-JP" altLang="en-US"/>
              <a:t>レベル</a:t>
            </a:r>
          </a:p>
          <a:p>
            <a:pPr lvl="4" eaLnBrk="1" latinLnBrk="0" hangingPunct="1"/>
            <a:r>
              <a:rPr lang="ja-JP" altLang="en-US"/>
              <a:t>第 </a:t>
            </a:r>
            <a:r>
              <a:rPr lang="en-US" altLang="ja-JP"/>
              <a:t>5 </a:t>
            </a:r>
            <a:r>
              <a:rPr lang="ja-JP" altLang="en-US"/>
              <a:t>レベル</a:t>
            </a:r>
            <a:endParaRPr kumimoji="0" lang="en-US"/>
          </a:p>
        </p:txBody>
      </p:sp>
      <p:sp>
        <p:nvSpPr>
          <p:cNvPr id="5" name="日付プレースホルダ 4"/>
          <p:cNvSpPr>
            <a:spLocks noGrp="1"/>
          </p:cNvSpPr>
          <p:nvPr>
            <p:ph type="dt" sz="half" idx="10"/>
          </p:nvPr>
        </p:nvSpPr>
        <p:spPr/>
        <p:txBody>
          <a:bodyPr/>
          <a:lstStyle/>
          <a:p>
            <a:r>
              <a:rPr kumimoji="1" lang="en-US" altLang="ja-JP"/>
              <a:t>2020/9/11</a:t>
            </a:r>
            <a:endParaRPr kumimoji="1" lang="ja-JP" altLang="en-US"/>
          </a:p>
        </p:txBody>
      </p:sp>
      <p:sp>
        <p:nvSpPr>
          <p:cNvPr id="6" name="フッター プレースホルダ 5"/>
          <p:cNvSpPr>
            <a:spLocks noGrp="1"/>
          </p:cNvSpPr>
          <p:nvPr>
            <p:ph type="ftr" sz="quarter" idx="11"/>
          </p:nvPr>
        </p:nvSpPr>
        <p:spPr/>
        <p:txBody>
          <a:bodyPr/>
          <a:lstStyle/>
          <a:p>
            <a:r>
              <a:rPr kumimoji="1" lang="en-US" altLang="ja-JP"/>
              <a:t>A</a:t>
            </a:r>
            <a:r>
              <a:rPr kumimoji="1" lang="ja-JP" altLang="en-US"/>
              <a:t>セメスタ説明会 </a:t>
            </a:r>
            <a:r>
              <a:rPr kumimoji="1" lang="en-US" altLang="ja-JP"/>
              <a:t>utelecon.github.io</a:t>
            </a:r>
            <a:endParaRPr kumimoji="1" lang="ja-JP" altLang="en-US"/>
          </a:p>
        </p:txBody>
      </p:sp>
      <p:sp>
        <p:nvSpPr>
          <p:cNvPr id="7" name="スライド番号プレースホルダ 6"/>
          <p:cNvSpPr>
            <a:spLocks noGrp="1"/>
          </p:cNvSpPr>
          <p:nvPr>
            <p:ph type="sldNum" sz="quarter" idx="12"/>
          </p:nvPr>
        </p:nvSpPr>
        <p:spPr/>
        <p:txBody>
          <a:bodyPr/>
          <a:lstStyle/>
          <a:p>
            <a:fld id="{EDF77D8D-9987-453A-9A05-EB91CA595C68}" type="slidenum">
              <a:rPr kumimoji="1" lang="ja-JP" altLang="en-US" smtClean="0"/>
              <a:pPr/>
              <a:t>‹#›</a:t>
            </a:fld>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0" name="正方形/長方形 9"/>
          <p:cNvSpPr/>
          <p:nvPr/>
        </p:nvSpPr>
        <p:spPr>
          <a:xfrm>
            <a:off x="0" y="0"/>
            <a:ext cx="9144000" cy="6858000"/>
          </a:xfrm>
          <a:prstGeom prst="rect">
            <a:avLst/>
          </a:prstGeom>
          <a:gradFill>
            <a:gsLst>
              <a:gs pos="0">
                <a:schemeClr val="accent1">
                  <a:alpha val="30000"/>
                </a:schemeClr>
              </a:gs>
              <a:gs pos="70000">
                <a:schemeClr val="accent1">
                  <a:alpha val="0"/>
                </a:schemeClr>
              </a:gs>
            </a:gsLst>
            <a:lin ang="16200000" scaled="1"/>
          </a:gradFill>
          <a:ln w="12700">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ja-JP" altLang="en-US"/>
          </a:p>
        </p:txBody>
      </p:sp>
      <p:sp useBgFill="1">
        <p:nvSpPr>
          <p:cNvPr id="9" name="フリーフォーム 8"/>
          <p:cNvSpPr>
            <a:spLocks/>
          </p:cNvSpPr>
          <p:nvPr/>
        </p:nvSpPr>
        <p:spPr bwMode="auto">
          <a:xfrm>
            <a:off x="-32" y="0"/>
            <a:ext cx="9072594" cy="6858000"/>
          </a:xfrm>
          <a:custGeom>
            <a:avLst/>
            <a:gdLst/>
            <a:ahLst/>
            <a:cxnLst>
              <a:cxn ang="0">
                <a:pos x="1450" y="117"/>
              </a:cxn>
              <a:cxn ang="0">
                <a:pos x="1459" y="129"/>
              </a:cxn>
              <a:cxn ang="0">
                <a:pos x="1515" y="382"/>
              </a:cxn>
              <a:cxn ang="0">
                <a:pos x="1584" y="152"/>
              </a:cxn>
              <a:cxn ang="0">
                <a:pos x="1557" y="196"/>
              </a:cxn>
              <a:cxn ang="0">
                <a:pos x="1515" y="79"/>
              </a:cxn>
              <a:cxn ang="0">
                <a:pos x="1455" y="92"/>
              </a:cxn>
              <a:cxn ang="0">
                <a:pos x="13" y="380"/>
              </a:cxn>
              <a:cxn ang="0">
                <a:pos x="11" y="409"/>
              </a:cxn>
              <a:cxn ang="0">
                <a:pos x="31" y="336"/>
              </a:cxn>
              <a:cxn ang="0">
                <a:pos x="48" y="336"/>
              </a:cxn>
              <a:cxn ang="0">
                <a:pos x="38" y="403"/>
              </a:cxn>
              <a:cxn ang="0">
                <a:pos x="44" y="616"/>
              </a:cxn>
              <a:cxn ang="0">
                <a:pos x="29" y="591"/>
              </a:cxn>
              <a:cxn ang="0">
                <a:pos x="0" y="632"/>
              </a:cxn>
              <a:cxn ang="0">
                <a:pos x="1557" y="1083"/>
              </a:cxn>
              <a:cxn ang="0">
                <a:pos x="1551" y="1006"/>
              </a:cxn>
              <a:cxn ang="0">
                <a:pos x="1534" y="946"/>
              </a:cxn>
              <a:cxn ang="0">
                <a:pos x="1530" y="898"/>
              </a:cxn>
              <a:cxn ang="0">
                <a:pos x="1532" y="820"/>
              </a:cxn>
              <a:cxn ang="0">
                <a:pos x="1572" y="708"/>
              </a:cxn>
              <a:cxn ang="0">
                <a:pos x="1580" y="634"/>
              </a:cxn>
              <a:cxn ang="0">
                <a:pos x="1582" y="495"/>
              </a:cxn>
              <a:cxn ang="0">
                <a:pos x="1578" y="555"/>
              </a:cxn>
              <a:cxn ang="0">
                <a:pos x="1546" y="499"/>
              </a:cxn>
              <a:cxn ang="0">
                <a:pos x="1536" y="497"/>
              </a:cxn>
              <a:cxn ang="0">
                <a:pos x="1519" y="417"/>
              </a:cxn>
              <a:cxn ang="0">
                <a:pos x="1522" y="503"/>
              </a:cxn>
              <a:cxn ang="0">
                <a:pos x="1505" y="361"/>
              </a:cxn>
              <a:cxn ang="0">
                <a:pos x="1513" y="346"/>
              </a:cxn>
              <a:cxn ang="0">
                <a:pos x="1530" y="290"/>
              </a:cxn>
              <a:cxn ang="0">
                <a:pos x="1551" y="303"/>
              </a:cxn>
              <a:cxn ang="0">
                <a:pos x="1563" y="286"/>
              </a:cxn>
              <a:cxn ang="0">
                <a:pos x="1595" y="438"/>
              </a:cxn>
              <a:cxn ang="0">
                <a:pos x="1590" y="394"/>
              </a:cxn>
              <a:cxn ang="0">
                <a:pos x="1597" y="299"/>
              </a:cxn>
              <a:cxn ang="0">
                <a:pos x="34" y="647"/>
              </a:cxn>
              <a:cxn ang="0">
                <a:pos x="1459" y="129"/>
              </a:cxn>
              <a:cxn ang="0">
                <a:pos x="1555" y="689"/>
              </a:cxn>
              <a:cxn ang="0">
                <a:pos x="1496" y="918"/>
              </a:cxn>
              <a:cxn ang="0">
                <a:pos x="1425" y="100"/>
              </a:cxn>
              <a:cxn ang="0">
                <a:pos x="1436" y="111"/>
              </a:cxn>
              <a:cxn ang="0">
                <a:pos x="1436" y="96"/>
              </a:cxn>
              <a:cxn ang="0">
                <a:pos x="1459" y="129"/>
              </a:cxn>
              <a:cxn ang="0">
                <a:pos x="1459" y="129"/>
              </a:cxn>
              <a:cxn ang="0">
                <a:pos x="1536" y="954"/>
              </a:cxn>
              <a:cxn ang="0">
                <a:pos x="1536" y="991"/>
              </a:cxn>
              <a:cxn ang="0">
                <a:pos x="1530" y="1025"/>
              </a:cxn>
              <a:cxn ang="0">
                <a:pos x="1505" y="1041"/>
              </a:cxn>
              <a:cxn ang="0">
                <a:pos x="1515" y="925"/>
              </a:cxn>
              <a:cxn ang="0">
                <a:pos x="1490" y="970"/>
              </a:cxn>
              <a:cxn ang="0">
                <a:pos x="1546" y="442"/>
              </a:cxn>
              <a:cxn ang="0">
                <a:pos x="1613" y="943"/>
              </a:cxn>
              <a:cxn ang="0">
                <a:pos x="1413" y="13"/>
              </a:cxn>
              <a:cxn ang="0">
                <a:pos x="1457" y="88"/>
              </a:cxn>
              <a:cxn ang="0">
                <a:pos x="1442" y="73"/>
              </a:cxn>
              <a:cxn ang="0">
                <a:pos x="42" y="459"/>
              </a:cxn>
              <a:cxn ang="0">
                <a:pos x="1570" y="818"/>
              </a:cxn>
              <a:cxn ang="0">
                <a:pos x="1592" y="943"/>
              </a:cxn>
              <a:cxn ang="0">
                <a:pos x="1563" y="791"/>
              </a:cxn>
              <a:cxn ang="0">
                <a:pos x="1459" y="129"/>
              </a:cxn>
              <a:cxn ang="0">
                <a:pos x="1565" y="1137"/>
              </a:cxn>
            </a:cxnLst>
            <a:rect l="0" t="0" r="0" b="0"/>
            <a:pathLst>
              <a:path w="1624" h="1148">
                <a:moveTo>
                  <a:pt x="1459" y="129"/>
                </a:moveTo>
                <a:lnTo>
                  <a:pt x="1457" y="127"/>
                </a:lnTo>
                <a:lnTo>
                  <a:pt x="1457" y="129"/>
                </a:lnTo>
                <a:lnTo>
                  <a:pt x="1459" y="129"/>
                </a:lnTo>
                <a:lnTo>
                  <a:pt x="1448" y="100"/>
                </a:lnTo>
                <a:lnTo>
                  <a:pt x="1446" y="98"/>
                </a:lnTo>
                <a:lnTo>
                  <a:pt x="1448" y="98"/>
                </a:lnTo>
                <a:lnTo>
                  <a:pt x="1446" y="98"/>
                </a:lnTo>
                <a:lnTo>
                  <a:pt x="1448" y="100"/>
                </a:lnTo>
                <a:lnTo>
                  <a:pt x="1459" y="129"/>
                </a:lnTo>
                <a:lnTo>
                  <a:pt x="1438" y="107"/>
                </a:lnTo>
                <a:lnTo>
                  <a:pt x="1436" y="106"/>
                </a:lnTo>
                <a:lnTo>
                  <a:pt x="1436" y="107"/>
                </a:lnTo>
                <a:lnTo>
                  <a:pt x="1438" y="107"/>
                </a:lnTo>
                <a:lnTo>
                  <a:pt x="1440" y="107"/>
                </a:lnTo>
                <a:lnTo>
                  <a:pt x="1438" y="106"/>
                </a:lnTo>
                <a:lnTo>
                  <a:pt x="1438" y="107"/>
                </a:lnTo>
                <a:lnTo>
                  <a:pt x="1459" y="129"/>
                </a:lnTo>
                <a:lnTo>
                  <a:pt x="1451" y="115"/>
                </a:lnTo>
                <a:lnTo>
                  <a:pt x="1450" y="115"/>
                </a:lnTo>
                <a:lnTo>
                  <a:pt x="1450" y="111"/>
                </a:lnTo>
                <a:lnTo>
                  <a:pt x="1448" y="115"/>
                </a:lnTo>
                <a:lnTo>
                  <a:pt x="1444" y="109"/>
                </a:lnTo>
                <a:lnTo>
                  <a:pt x="1446" y="111"/>
                </a:lnTo>
                <a:lnTo>
                  <a:pt x="1444" y="117"/>
                </a:lnTo>
                <a:lnTo>
                  <a:pt x="1446" y="117"/>
                </a:lnTo>
                <a:lnTo>
                  <a:pt x="1446" y="115"/>
                </a:lnTo>
                <a:lnTo>
                  <a:pt x="1448" y="115"/>
                </a:lnTo>
                <a:lnTo>
                  <a:pt x="1448" y="117"/>
                </a:lnTo>
                <a:lnTo>
                  <a:pt x="1450" y="117"/>
                </a:lnTo>
                <a:lnTo>
                  <a:pt x="1450" y="115"/>
                </a:lnTo>
                <a:lnTo>
                  <a:pt x="1450" y="117"/>
                </a:lnTo>
                <a:lnTo>
                  <a:pt x="1451" y="117"/>
                </a:lnTo>
                <a:lnTo>
                  <a:pt x="1451" y="115"/>
                </a:lnTo>
                <a:lnTo>
                  <a:pt x="1459" y="129"/>
                </a:lnTo>
                <a:lnTo>
                  <a:pt x="1547" y="486"/>
                </a:lnTo>
                <a:lnTo>
                  <a:pt x="1547" y="461"/>
                </a:lnTo>
                <a:lnTo>
                  <a:pt x="1547" y="482"/>
                </a:lnTo>
                <a:lnTo>
                  <a:pt x="1547" y="486"/>
                </a:lnTo>
                <a:lnTo>
                  <a:pt x="1459" y="129"/>
                </a:lnTo>
                <a:lnTo>
                  <a:pt x="1534" y="388"/>
                </a:lnTo>
                <a:lnTo>
                  <a:pt x="1530" y="417"/>
                </a:lnTo>
                <a:lnTo>
                  <a:pt x="1530" y="422"/>
                </a:lnTo>
                <a:lnTo>
                  <a:pt x="1532" y="420"/>
                </a:lnTo>
                <a:lnTo>
                  <a:pt x="1534" y="388"/>
                </a:lnTo>
                <a:lnTo>
                  <a:pt x="1459" y="129"/>
                </a:lnTo>
                <a:lnTo>
                  <a:pt x="1536" y="415"/>
                </a:lnTo>
                <a:lnTo>
                  <a:pt x="1536" y="413"/>
                </a:lnTo>
                <a:lnTo>
                  <a:pt x="1536" y="409"/>
                </a:lnTo>
                <a:lnTo>
                  <a:pt x="1536" y="399"/>
                </a:lnTo>
                <a:lnTo>
                  <a:pt x="1536" y="397"/>
                </a:lnTo>
                <a:lnTo>
                  <a:pt x="1532" y="417"/>
                </a:lnTo>
                <a:lnTo>
                  <a:pt x="1532" y="420"/>
                </a:lnTo>
                <a:lnTo>
                  <a:pt x="1534" y="418"/>
                </a:lnTo>
                <a:lnTo>
                  <a:pt x="1534" y="424"/>
                </a:lnTo>
                <a:lnTo>
                  <a:pt x="1536" y="415"/>
                </a:lnTo>
                <a:lnTo>
                  <a:pt x="1459" y="129"/>
                </a:lnTo>
                <a:lnTo>
                  <a:pt x="1536" y="380"/>
                </a:lnTo>
                <a:lnTo>
                  <a:pt x="1534" y="378"/>
                </a:lnTo>
                <a:lnTo>
                  <a:pt x="1536" y="382"/>
                </a:lnTo>
                <a:lnTo>
                  <a:pt x="1536" y="390"/>
                </a:lnTo>
                <a:lnTo>
                  <a:pt x="1536" y="394"/>
                </a:lnTo>
                <a:lnTo>
                  <a:pt x="1536" y="380"/>
                </a:lnTo>
                <a:lnTo>
                  <a:pt x="1459" y="129"/>
                </a:lnTo>
                <a:lnTo>
                  <a:pt x="1546" y="401"/>
                </a:lnTo>
                <a:lnTo>
                  <a:pt x="1546" y="394"/>
                </a:lnTo>
                <a:lnTo>
                  <a:pt x="1544" y="388"/>
                </a:lnTo>
                <a:lnTo>
                  <a:pt x="1538" y="380"/>
                </a:lnTo>
                <a:lnTo>
                  <a:pt x="1538" y="386"/>
                </a:lnTo>
                <a:lnTo>
                  <a:pt x="1538" y="390"/>
                </a:lnTo>
                <a:lnTo>
                  <a:pt x="1538" y="388"/>
                </a:lnTo>
                <a:lnTo>
                  <a:pt x="1538" y="382"/>
                </a:lnTo>
                <a:lnTo>
                  <a:pt x="1540" y="397"/>
                </a:lnTo>
                <a:lnTo>
                  <a:pt x="1538" y="409"/>
                </a:lnTo>
                <a:lnTo>
                  <a:pt x="1538" y="411"/>
                </a:lnTo>
                <a:lnTo>
                  <a:pt x="1540" y="411"/>
                </a:lnTo>
                <a:lnTo>
                  <a:pt x="1540" y="409"/>
                </a:lnTo>
                <a:lnTo>
                  <a:pt x="1540" y="411"/>
                </a:lnTo>
                <a:lnTo>
                  <a:pt x="1540" y="422"/>
                </a:lnTo>
                <a:lnTo>
                  <a:pt x="1542" y="434"/>
                </a:lnTo>
                <a:lnTo>
                  <a:pt x="1542" y="436"/>
                </a:lnTo>
                <a:lnTo>
                  <a:pt x="1542" y="434"/>
                </a:lnTo>
                <a:lnTo>
                  <a:pt x="1542" y="430"/>
                </a:lnTo>
                <a:lnTo>
                  <a:pt x="1542" y="411"/>
                </a:lnTo>
                <a:lnTo>
                  <a:pt x="1542" y="409"/>
                </a:lnTo>
                <a:lnTo>
                  <a:pt x="1544" y="417"/>
                </a:lnTo>
                <a:lnTo>
                  <a:pt x="1546" y="401"/>
                </a:lnTo>
                <a:lnTo>
                  <a:pt x="1459" y="129"/>
                </a:lnTo>
                <a:lnTo>
                  <a:pt x="1515" y="374"/>
                </a:lnTo>
                <a:lnTo>
                  <a:pt x="1515" y="380"/>
                </a:lnTo>
                <a:lnTo>
                  <a:pt x="1517" y="370"/>
                </a:lnTo>
                <a:lnTo>
                  <a:pt x="1515" y="369"/>
                </a:lnTo>
                <a:lnTo>
                  <a:pt x="1515" y="365"/>
                </a:lnTo>
                <a:lnTo>
                  <a:pt x="1513" y="365"/>
                </a:lnTo>
                <a:lnTo>
                  <a:pt x="1515" y="372"/>
                </a:lnTo>
                <a:lnTo>
                  <a:pt x="1515" y="382"/>
                </a:lnTo>
                <a:lnTo>
                  <a:pt x="1515" y="380"/>
                </a:lnTo>
                <a:lnTo>
                  <a:pt x="1515" y="374"/>
                </a:lnTo>
                <a:lnTo>
                  <a:pt x="1459" y="129"/>
                </a:lnTo>
                <a:lnTo>
                  <a:pt x="1517" y="390"/>
                </a:lnTo>
                <a:lnTo>
                  <a:pt x="1519" y="395"/>
                </a:lnTo>
                <a:lnTo>
                  <a:pt x="1519" y="390"/>
                </a:lnTo>
                <a:lnTo>
                  <a:pt x="1519" y="388"/>
                </a:lnTo>
                <a:lnTo>
                  <a:pt x="1517" y="390"/>
                </a:lnTo>
                <a:lnTo>
                  <a:pt x="1459" y="129"/>
                </a:lnTo>
                <a:lnTo>
                  <a:pt x="1522" y="422"/>
                </a:lnTo>
                <a:lnTo>
                  <a:pt x="1522" y="430"/>
                </a:lnTo>
                <a:lnTo>
                  <a:pt x="1522" y="424"/>
                </a:lnTo>
                <a:lnTo>
                  <a:pt x="1522" y="422"/>
                </a:lnTo>
                <a:lnTo>
                  <a:pt x="1459" y="129"/>
                </a:lnTo>
                <a:lnTo>
                  <a:pt x="1528" y="440"/>
                </a:lnTo>
                <a:lnTo>
                  <a:pt x="1530" y="459"/>
                </a:lnTo>
                <a:lnTo>
                  <a:pt x="1530" y="457"/>
                </a:lnTo>
                <a:lnTo>
                  <a:pt x="1528" y="434"/>
                </a:lnTo>
                <a:lnTo>
                  <a:pt x="1528" y="440"/>
                </a:lnTo>
                <a:lnTo>
                  <a:pt x="1459" y="129"/>
                </a:lnTo>
                <a:lnTo>
                  <a:pt x="1624" y="242"/>
                </a:lnTo>
                <a:lnTo>
                  <a:pt x="1624" y="226"/>
                </a:lnTo>
                <a:lnTo>
                  <a:pt x="1620" y="221"/>
                </a:lnTo>
                <a:lnTo>
                  <a:pt x="1617" y="211"/>
                </a:lnTo>
                <a:lnTo>
                  <a:pt x="1611" y="188"/>
                </a:lnTo>
                <a:lnTo>
                  <a:pt x="1607" y="178"/>
                </a:lnTo>
                <a:lnTo>
                  <a:pt x="1603" y="175"/>
                </a:lnTo>
                <a:lnTo>
                  <a:pt x="1592" y="169"/>
                </a:lnTo>
                <a:lnTo>
                  <a:pt x="1588" y="167"/>
                </a:lnTo>
                <a:lnTo>
                  <a:pt x="1584" y="163"/>
                </a:lnTo>
                <a:lnTo>
                  <a:pt x="1584" y="159"/>
                </a:lnTo>
                <a:lnTo>
                  <a:pt x="1584" y="152"/>
                </a:lnTo>
                <a:lnTo>
                  <a:pt x="1584" y="148"/>
                </a:lnTo>
                <a:lnTo>
                  <a:pt x="1582" y="146"/>
                </a:lnTo>
                <a:lnTo>
                  <a:pt x="1578" y="146"/>
                </a:lnTo>
                <a:lnTo>
                  <a:pt x="1572" y="152"/>
                </a:lnTo>
                <a:lnTo>
                  <a:pt x="1569" y="161"/>
                </a:lnTo>
                <a:lnTo>
                  <a:pt x="1569" y="169"/>
                </a:lnTo>
                <a:lnTo>
                  <a:pt x="1572" y="171"/>
                </a:lnTo>
                <a:lnTo>
                  <a:pt x="1576" y="173"/>
                </a:lnTo>
                <a:lnTo>
                  <a:pt x="1580" y="177"/>
                </a:lnTo>
                <a:lnTo>
                  <a:pt x="1582" y="182"/>
                </a:lnTo>
                <a:lnTo>
                  <a:pt x="1584" y="190"/>
                </a:lnTo>
                <a:lnTo>
                  <a:pt x="1584" y="200"/>
                </a:lnTo>
                <a:lnTo>
                  <a:pt x="1582" y="209"/>
                </a:lnTo>
                <a:lnTo>
                  <a:pt x="1580" y="217"/>
                </a:lnTo>
                <a:lnTo>
                  <a:pt x="1584" y="223"/>
                </a:lnTo>
                <a:lnTo>
                  <a:pt x="1588" y="230"/>
                </a:lnTo>
                <a:lnTo>
                  <a:pt x="1592" y="238"/>
                </a:lnTo>
                <a:lnTo>
                  <a:pt x="1592" y="244"/>
                </a:lnTo>
                <a:lnTo>
                  <a:pt x="1588" y="242"/>
                </a:lnTo>
                <a:lnTo>
                  <a:pt x="1584" y="240"/>
                </a:lnTo>
                <a:lnTo>
                  <a:pt x="1580" y="238"/>
                </a:lnTo>
                <a:lnTo>
                  <a:pt x="1576" y="238"/>
                </a:lnTo>
                <a:lnTo>
                  <a:pt x="1572" y="236"/>
                </a:lnTo>
                <a:lnTo>
                  <a:pt x="1569" y="232"/>
                </a:lnTo>
                <a:lnTo>
                  <a:pt x="1567" y="225"/>
                </a:lnTo>
                <a:lnTo>
                  <a:pt x="1565" y="217"/>
                </a:lnTo>
                <a:lnTo>
                  <a:pt x="1567" y="211"/>
                </a:lnTo>
                <a:lnTo>
                  <a:pt x="1569" y="205"/>
                </a:lnTo>
                <a:lnTo>
                  <a:pt x="1569" y="202"/>
                </a:lnTo>
                <a:lnTo>
                  <a:pt x="1565" y="198"/>
                </a:lnTo>
                <a:lnTo>
                  <a:pt x="1561" y="196"/>
                </a:lnTo>
                <a:lnTo>
                  <a:pt x="1557" y="196"/>
                </a:lnTo>
                <a:lnTo>
                  <a:pt x="1549" y="200"/>
                </a:lnTo>
                <a:lnTo>
                  <a:pt x="1547" y="198"/>
                </a:lnTo>
                <a:lnTo>
                  <a:pt x="1547" y="196"/>
                </a:lnTo>
                <a:lnTo>
                  <a:pt x="1547" y="190"/>
                </a:lnTo>
                <a:lnTo>
                  <a:pt x="1544" y="184"/>
                </a:lnTo>
                <a:lnTo>
                  <a:pt x="1542" y="178"/>
                </a:lnTo>
                <a:lnTo>
                  <a:pt x="1542" y="177"/>
                </a:lnTo>
                <a:lnTo>
                  <a:pt x="1544" y="175"/>
                </a:lnTo>
                <a:lnTo>
                  <a:pt x="1546" y="173"/>
                </a:lnTo>
                <a:lnTo>
                  <a:pt x="1546" y="169"/>
                </a:lnTo>
                <a:lnTo>
                  <a:pt x="1546" y="167"/>
                </a:lnTo>
                <a:lnTo>
                  <a:pt x="1540" y="161"/>
                </a:lnTo>
                <a:lnTo>
                  <a:pt x="1536" y="157"/>
                </a:lnTo>
                <a:lnTo>
                  <a:pt x="1534" y="155"/>
                </a:lnTo>
                <a:lnTo>
                  <a:pt x="1534" y="152"/>
                </a:lnTo>
                <a:lnTo>
                  <a:pt x="1540" y="138"/>
                </a:lnTo>
                <a:lnTo>
                  <a:pt x="1540" y="134"/>
                </a:lnTo>
                <a:lnTo>
                  <a:pt x="1538" y="132"/>
                </a:lnTo>
                <a:lnTo>
                  <a:pt x="1530" y="129"/>
                </a:lnTo>
                <a:lnTo>
                  <a:pt x="1526" y="129"/>
                </a:lnTo>
                <a:lnTo>
                  <a:pt x="1526" y="123"/>
                </a:lnTo>
                <a:lnTo>
                  <a:pt x="1526" y="117"/>
                </a:lnTo>
                <a:lnTo>
                  <a:pt x="1530" y="109"/>
                </a:lnTo>
                <a:lnTo>
                  <a:pt x="1532" y="104"/>
                </a:lnTo>
                <a:lnTo>
                  <a:pt x="1530" y="100"/>
                </a:lnTo>
                <a:lnTo>
                  <a:pt x="1526" y="100"/>
                </a:lnTo>
                <a:lnTo>
                  <a:pt x="1522" y="102"/>
                </a:lnTo>
                <a:lnTo>
                  <a:pt x="1521" y="100"/>
                </a:lnTo>
                <a:lnTo>
                  <a:pt x="1519" y="98"/>
                </a:lnTo>
                <a:lnTo>
                  <a:pt x="1519" y="86"/>
                </a:lnTo>
                <a:lnTo>
                  <a:pt x="1517" y="81"/>
                </a:lnTo>
                <a:lnTo>
                  <a:pt x="1515" y="79"/>
                </a:lnTo>
                <a:lnTo>
                  <a:pt x="1501" y="71"/>
                </a:lnTo>
                <a:lnTo>
                  <a:pt x="1498" y="67"/>
                </a:lnTo>
                <a:lnTo>
                  <a:pt x="1498" y="65"/>
                </a:lnTo>
                <a:lnTo>
                  <a:pt x="1494" y="63"/>
                </a:lnTo>
                <a:lnTo>
                  <a:pt x="1492" y="63"/>
                </a:lnTo>
                <a:lnTo>
                  <a:pt x="1486" y="71"/>
                </a:lnTo>
                <a:lnTo>
                  <a:pt x="1482" y="73"/>
                </a:lnTo>
                <a:lnTo>
                  <a:pt x="1476" y="75"/>
                </a:lnTo>
                <a:lnTo>
                  <a:pt x="1474" y="71"/>
                </a:lnTo>
                <a:lnTo>
                  <a:pt x="1471" y="67"/>
                </a:lnTo>
                <a:lnTo>
                  <a:pt x="1469" y="65"/>
                </a:lnTo>
                <a:lnTo>
                  <a:pt x="1467" y="71"/>
                </a:lnTo>
                <a:lnTo>
                  <a:pt x="1469" y="75"/>
                </a:lnTo>
                <a:lnTo>
                  <a:pt x="1471" y="79"/>
                </a:lnTo>
                <a:lnTo>
                  <a:pt x="1473" y="81"/>
                </a:lnTo>
                <a:lnTo>
                  <a:pt x="1473" y="82"/>
                </a:lnTo>
                <a:lnTo>
                  <a:pt x="1474" y="82"/>
                </a:lnTo>
                <a:lnTo>
                  <a:pt x="1474" y="84"/>
                </a:lnTo>
                <a:lnTo>
                  <a:pt x="1474" y="90"/>
                </a:lnTo>
                <a:lnTo>
                  <a:pt x="1474" y="92"/>
                </a:lnTo>
                <a:lnTo>
                  <a:pt x="1476" y="96"/>
                </a:lnTo>
                <a:lnTo>
                  <a:pt x="1476" y="98"/>
                </a:lnTo>
                <a:lnTo>
                  <a:pt x="1482" y="106"/>
                </a:lnTo>
                <a:lnTo>
                  <a:pt x="1488" y="117"/>
                </a:lnTo>
                <a:lnTo>
                  <a:pt x="1490" y="123"/>
                </a:lnTo>
                <a:lnTo>
                  <a:pt x="1490" y="125"/>
                </a:lnTo>
                <a:lnTo>
                  <a:pt x="1488" y="130"/>
                </a:lnTo>
                <a:lnTo>
                  <a:pt x="1478" y="119"/>
                </a:lnTo>
                <a:lnTo>
                  <a:pt x="1473" y="109"/>
                </a:lnTo>
                <a:lnTo>
                  <a:pt x="1465" y="106"/>
                </a:lnTo>
                <a:lnTo>
                  <a:pt x="1461" y="100"/>
                </a:lnTo>
                <a:lnTo>
                  <a:pt x="1455" y="92"/>
                </a:lnTo>
                <a:lnTo>
                  <a:pt x="1446" y="77"/>
                </a:lnTo>
                <a:lnTo>
                  <a:pt x="1450" y="88"/>
                </a:lnTo>
                <a:lnTo>
                  <a:pt x="1451" y="92"/>
                </a:lnTo>
                <a:lnTo>
                  <a:pt x="1428" y="67"/>
                </a:lnTo>
                <a:lnTo>
                  <a:pt x="1430" y="67"/>
                </a:lnTo>
                <a:lnTo>
                  <a:pt x="1430" y="65"/>
                </a:lnTo>
                <a:lnTo>
                  <a:pt x="1430" y="63"/>
                </a:lnTo>
                <a:lnTo>
                  <a:pt x="1428" y="61"/>
                </a:lnTo>
                <a:lnTo>
                  <a:pt x="1428" y="63"/>
                </a:lnTo>
                <a:lnTo>
                  <a:pt x="1428" y="65"/>
                </a:lnTo>
                <a:lnTo>
                  <a:pt x="1409" y="42"/>
                </a:lnTo>
                <a:lnTo>
                  <a:pt x="1407" y="34"/>
                </a:lnTo>
                <a:lnTo>
                  <a:pt x="1407" y="38"/>
                </a:lnTo>
                <a:lnTo>
                  <a:pt x="1405" y="34"/>
                </a:lnTo>
                <a:lnTo>
                  <a:pt x="1405" y="33"/>
                </a:lnTo>
                <a:lnTo>
                  <a:pt x="1407" y="31"/>
                </a:lnTo>
                <a:lnTo>
                  <a:pt x="1405" y="31"/>
                </a:lnTo>
                <a:lnTo>
                  <a:pt x="1405" y="29"/>
                </a:lnTo>
                <a:lnTo>
                  <a:pt x="1405" y="31"/>
                </a:lnTo>
                <a:lnTo>
                  <a:pt x="1405" y="19"/>
                </a:lnTo>
                <a:lnTo>
                  <a:pt x="1407" y="15"/>
                </a:lnTo>
                <a:lnTo>
                  <a:pt x="1405" y="11"/>
                </a:lnTo>
                <a:lnTo>
                  <a:pt x="1402" y="0"/>
                </a:lnTo>
                <a:lnTo>
                  <a:pt x="0" y="0"/>
                </a:lnTo>
                <a:lnTo>
                  <a:pt x="0" y="328"/>
                </a:lnTo>
                <a:lnTo>
                  <a:pt x="4" y="336"/>
                </a:lnTo>
                <a:lnTo>
                  <a:pt x="6" y="353"/>
                </a:lnTo>
                <a:lnTo>
                  <a:pt x="8" y="357"/>
                </a:lnTo>
                <a:lnTo>
                  <a:pt x="10" y="359"/>
                </a:lnTo>
                <a:lnTo>
                  <a:pt x="15" y="357"/>
                </a:lnTo>
                <a:lnTo>
                  <a:pt x="15" y="372"/>
                </a:lnTo>
                <a:lnTo>
                  <a:pt x="13" y="380"/>
                </a:lnTo>
                <a:lnTo>
                  <a:pt x="10" y="370"/>
                </a:lnTo>
                <a:lnTo>
                  <a:pt x="8" y="372"/>
                </a:lnTo>
                <a:lnTo>
                  <a:pt x="6" y="378"/>
                </a:lnTo>
                <a:lnTo>
                  <a:pt x="6" y="386"/>
                </a:lnTo>
                <a:lnTo>
                  <a:pt x="8" y="392"/>
                </a:lnTo>
                <a:lnTo>
                  <a:pt x="8" y="394"/>
                </a:lnTo>
                <a:lnTo>
                  <a:pt x="6" y="394"/>
                </a:lnTo>
                <a:lnTo>
                  <a:pt x="4" y="394"/>
                </a:lnTo>
                <a:lnTo>
                  <a:pt x="2" y="395"/>
                </a:lnTo>
                <a:lnTo>
                  <a:pt x="0" y="395"/>
                </a:lnTo>
                <a:lnTo>
                  <a:pt x="0" y="397"/>
                </a:lnTo>
                <a:lnTo>
                  <a:pt x="2" y="397"/>
                </a:lnTo>
                <a:lnTo>
                  <a:pt x="0" y="401"/>
                </a:lnTo>
                <a:lnTo>
                  <a:pt x="0" y="417"/>
                </a:lnTo>
                <a:lnTo>
                  <a:pt x="4" y="420"/>
                </a:lnTo>
                <a:lnTo>
                  <a:pt x="8" y="426"/>
                </a:lnTo>
                <a:lnTo>
                  <a:pt x="11" y="434"/>
                </a:lnTo>
                <a:lnTo>
                  <a:pt x="11" y="432"/>
                </a:lnTo>
                <a:lnTo>
                  <a:pt x="13" y="434"/>
                </a:lnTo>
                <a:lnTo>
                  <a:pt x="15" y="440"/>
                </a:lnTo>
                <a:lnTo>
                  <a:pt x="15" y="438"/>
                </a:lnTo>
                <a:lnTo>
                  <a:pt x="15" y="434"/>
                </a:lnTo>
                <a:lnTo>
                  <a:pt x="19" y="436"/>
                </a:lnTo>
                <a:lnTo>
                  <a:pt x="21" y="436"/>
                </a:lnTo>
                <a:lnTo>
                  <a:pt x="21" y="434"/>
                </a:lnTo>
                <a:lnTo>
                  <a:pt x="21" y="430"/>
                </a:lnTo>
                <a:lnTo>
                  <a:pt x="19" y="424"/>
                </a:lnTo>
                <a:lnTo>
                  <a:pt x="15" y="420"/>
                </a:lnTo>
                <a:lnTo>
                  <a:pt x="10" y="417"/>
                </a:lnTo>
                <a:lnTo>
                  <a:pt x="8" y="411"/>
                </a:lnTo>
                <a:lnTo>
                  <a:pt x="10" y="409"/>
                </a:lnTo>
                <a:lnTo>
                  <a:pt x="11" y="409"/>
                </a:lnTo>
                <a:lnTo>
                  <a:pt x="15" y="405"/>
                </a:lnTo>
                <a:lnTo>
                  <a:pt x="11" y="409"/>
                </a:lnTo>
                <a:lnTo>
                  <a:pt x="15" y="401"/>
                </a:lnTo>
                <a:lnTo>
                  <a:pt x="17" y="399"/>
                </a:lnTo>
                <a:lnTo>
                  <a:pt x="17" y="401"/>
                </a:lnTo>
                <a:lnTo>
                  <a:pt x="17" y="399"/>
                </a:lnTo>
                <a:lnTo>
                  <a:pt x="27" y="394"/>
                </a:lnTo>
                <a:lnTo>
                  <a:pt x="27" y="392"/>
                </a:lnTo>
                <a:lnTo>
                  <a:pt x="17" y="397"/>
                </a:lnTo>
                <a:lnTo>
                  <a:pt x="17" y="394"/>
                </a:lnTo>
                <a:lnTo>
                  <a:pt x="17" y="386"/>
                </a:lnTo>
                <a:lnTo>
                  <a:pt x="21" y="374"/>
                </a:lnTo>
                <a:lnTo>
                  <a:pt x="23" y="372"/>
                </a:lnTo>
                <a:lnTo>
                  <a:pt x="23" y="369"/>
                </a:lnTo>
                <a:lnTo>
                  <a:pt x="23" y="370"/>
                </a:lnTo>
                <a:lnTo>
                  <a:pt x="29" y="386"/>
                </a:lnTo>
                <a:lnTo>
                  <a:pt x="29" y="394"/>
                </a:lnTo>
                <a:lnTo>
                  <a:pt x="31" y="394"/>
                </a:lnTo>
                <a:lnTo>
                  <a:pt x="31" y="395"/>
                </a:lnTo>
                <a:lnTo>
                  <a:pt x="31" y="397"/>
                </a:lnTo>
                <a:lnTo>
                  <a:pt x="33" y="401"/>
                </a:lnTo>
                <a:lnTo>
                  <a:pt x="33" y="399"/>
                </a:lnTo>
                <a:lnTo>
                  <a:pt x="29" y="380"/>
                </a:lnTo>
                <a:lnTo>
                  <a:pt x="29" y="382"/>
                </a:lnTo>
                <a:lnTo>
                  <a:pt x="23" y="367"/>
                </a:lnTo>
                <a:lnTo>
                  <a:pt x="23" y="361"/>
                </a:lnTo>
                <a:lnTo>
                  <a:pt x="27" y="367"/>
                </a:lnTo>
                <a:lnTo>
                  <a:pt x="27" y="365"/>
                </a:lnTo>
                <a:lnTo>
                  <a:pt x="29" y="367"/>
                </a:lnTo>
                <a:lnTo>
                  <a:pt x="31" y="367"/>
                </a:lnTo>
                <a:lnTo>
                  <a:pt x="31" y="361"/>
                </a:lnTo>
                <a:lnTo>
                  <a:pt x="31" y="336"/>
                </a:lnTo>
                <a:lnTo>
                  <a:pt x="29" y="326"/>
                </a:lnTo>
                <a:lnTo>
                  <a:pt x="27" y="311"/>
                </a:lnTo>
                <a:lnTo>
                  <a:pt x="23" y="305"/>
                </a:lnTo>
                <a:lnTo>
                  <a:pt x="21" y="303"/>
                </a:lnTo>
                <a:lnTo>
                  <a:pt x="15" y="299"/>
                </a:lnTo>
                <a:lnTo>
                  <a:pt x="15" y="298"/>
                </a:lnTo>
                <a:lnTo>
                  <a:pt x="17" y="296"/>
                </a:lnTo>
                <a:lnTo>
                  <a:pt x="21" y="298"/>
                </a:lnTo>
                <a:lnTo>
                  <a:pt x="27" y="305"/>
                </a:lnTo>
                <a:lnTo>
                  <a:pt x="33" y="322"/>
                </a:lnTo>
                <a:lnTo>
                  <a:pt x="33" y="330"/>
                </a:lnTo>
                <a:lnTo>
                  <a:pt x="33" y="317"/>
                </a:lnTo>
                <a:lnTo>
                  <a:pt x="31" y="313"/>
                </a:lnTo>
                <a:lnTo>
                  <a:pt x="33" y="315"/>
                </a:lnTo>
                <a:lnTo>
                  <a:pt x="33" y="319"/>
                </a:lnTo>
                <a:lnTo>
                  <a:pt x="34" y="319"/>
                </a:lnTo>
                <a:lnTo>
                  <a:pt x="38" y="317"/>
                </a:lnTo>
                <a:lnTo>
                  <a:pt x="40" y="319"/>
                </a:lnTo>
                <a:lnTo>
                  <a:pt x="38" y="334"/>
                </a:lnTo>
                <a:lnTo>
                  <a:pt x="38" y="355"/>
                </a:lnTo>
                <a:lnTo>
                  <a:pt x="40" y="363"/>
                </a:lnTo>
                <a:lnTo>
                  <a:pt x="42" y="367"/>
                </a:lnTo>
                <a:lnTo>
                  <a:pt x="44" y="365"/>
                </a:lnTo>
                <a:lnTo>
                  <a:pt x="46" y="363"/>
                </a:lnTo>
                <a:lnTo>
                  <a:pt x="46" y="361"/>
                </a:lnTo>
                <a:lnTo>
                  <a:pt x="44" y="357"/>
                </a:lnTo>
                <a:lnTo>
                  <a:pt x="42" y="357"/>
                </a:lnTo>
                <a:lnTo>
                  <a:pt x="40" y="355"/>
                </a:lnTo>
                <a:lnTo>
                  <a:pt x="42" y="351"/>
                </a:lnTo>
                <a:lnTo>
                  <a:pt x="44" y="340"/>
                </a:lnTo>
                <a:lnTo>
                  <a:pt x="46" y="338"/>
                </a:lnTo>
                <a:lnTo>
                  <a:pt x="48" y="336"/>
                </a:lnTo>
                <a:lnTo>
                  <a:pt x="50" y="340"/>
                </a:lnTo>
                <a:lnTo>
                  <a:pt x="50" y="351"/>
                </a:lnTo>
                <a:lnTo>
                  <a:pt x="50" y="370"/>
                </a:lnTo>
                <a:lnTo>
                  <a:pt x="52" y="384"/>
                </a:lnTo>
                <a:lnTo>
                  <a:pt x="56" y="394"/>
                </a:lnTo>
                <a:lnTo>
                  <a:pt x="54" y="384"/>
                </a:lnTo>
                <a:lnTo>
                  <a:pt x="52" y="380"/>
                </a:lnTo>
                <a:lnTo>
                  <a:pt x="58" y="388"/>
                </a:lnTo>
                <a:lnTo>
                  <a:pt x="61" y="395"/>
                </a:lnTo>
                <a:lnTo>
                  <a:pt x="63" y="405"/>
                </a:lnTo>
                <a:lnTo>
                  <a:pt x="65" y="426"/>
                </a:lnTo>
                <a:lnTo>
                  <a:pt x="65" y="438"/>
                </a:lnTo>
                <a:lnTo>
                  <a:pt x="65" y="430"/>
                </a:lnTo>
                <a:lnTo>
                  <a:pt x="63" y="417"/>
                </a:lnTo>
                <a:lnTo>
                  <a:pt x="61" y="409"/>
                </a:lnTo>
                <a:lnTo>
                  <a:pt x="54" y="395"/>
                </a:lnTo>
                <a:lnTo>
                  <a:pt x="50" y="376"/>
                </a:lnTo>
                <a:lnTo>
                  <a:pt x="48" y="372"/>
                </a:lnTo>
                <a:lnTo>
                  <a:pt x="48" y="376"/>
                </a:lnTo>
                <a:lnTo>
                  <a:pt x="48" y="388"/>
                </a:lnTo>
                <a:lnTo>
                  <a:pt x="46" y="397"/>
                </a:lnTo>
                <a:lnTo>
                  <a:pt x="44" y="403"/>
                </a:lnTo>
                <a:lnTo>
                  <a:pt x="42" y="395"/>
                </a:lnTo>
                <a:lnTo>
                  <a:pt x="40" y="392"/>
                </a:lnTo>
                <a:lnTo>
                  <a:pt x="36" y="390"/>
                </a:lnTo>
                <a:lnTo>
                  <a:pt x="34" y="390"/>
                </a:lnTo>
                <a:lnTo>
                  <a:pt x="34" y="394"/>
                </a:lnTo>
                <a:lnTo>
                  <a:pt x="36" y="394"/>
                </a:lnTo>
                <a:lnTo>
                  <a:pt x="36" y="399"/>
                </a:lnTo>
                <a:lnTo>
                  <a:pt x="38" y="395"/>
                </a:lnTo>
                <a:lnTo>
                  <a:pt x="38" y="397"/>
                </a:lnTo>
                <a:lnTo>
                  <a:pt x="38" y="403"/>
                </a:lnTo>
                <a:lnTo>
                  <a:pt x="40" y="415"/>
                </a:lnTo>
                <a:lnTo>
                  <a:pt x="38" y="424"/>
                </a:lnTo>
                <a:lnTo>
                  <a:pt x="34" y="403"/>
                </a:lnTo>
                <a:lnTo>
                  <a:pt x="34" y="411"/>
                </a:lnTo>
                <a:lnTo>
                  <a:pt x="38" y="428"/>
                </a:lnTo>
                <a:lnTo>
                  <a:pt x="34" y="455"/>
                </a:lnTo>
                <a:lnTo>
                  <a:pt x="34" y="459"/>
                </a:lnTo>
                <a:lnTo>
                  <a:pt x="34" y="457"/>
                </a:lnTo>
                <a:lnTo>
                  <a:pt x="33" y="451"/>
                </a:lnTo>
                <a:lnTo>
                  <a:pt x="29" y="480"/>
                </a:lnTo>
                <a:lnTo>
                  <a:pt x="31" y="468"/>
                </a:lnTo>
                <a:lnTo>
                  <a:pt x="33" y="465"/>
                </a:lnTo>
                <a:lnTo>
                  <a:pt x="33" y="466"/>
                </a:lnTo>
                <a:lnTo>
                  <a:pt x="34" y="463"/>
                </a:lnTo>
                <a:lnTo>
                  <a:pt x="34" y="488"/>
                </a:lnTo>
                <a:lnTo>
                  <a:pt x="36" y="463"/>
                </a:lnTo>
                <a:lnTo>
                  <a:pt x="36" y="451"/>
                </a:lnTo>
                <a:lnTo>
                  <a:pt x="38" y="449"/>
                </a:lnTo>
                <a:lnTo>
                  <a:pt x="40" y="449"/>
                </a:lnTo>
                <a:lnTo>
                  <a:pt x="42" y="453"/>
                </a:lnTo>
                <a:lnTo>
                  <a:pt x="42" y="457"/>
                </a:lnTo>
                <a:lnTo>
                  <a:pt x="42" y="459"/>
                </a:lnTo>
                <a:lnTo>
                  <a:pt x="46" y="514"/>
                </a:lnTo>
                <a:lnTo>
                  <a:pt x="44" y="549"/>
                </a:lnTo>
                <a:lnTo>
                  <a:pt x="42" y="538"/>
                </a:lnTo>
                <a:lnTo>
                  <a:pt x="42" y="547"/>
                </a:lnTo>
                <a:lnTo>
                  <a:pt x="42" y="553"/>
                </a:lnTo>
                <a:lnTo>
                  <a:pt x="42" y="547"/>
                </a:lnTo>
                <a:lnTo>
                  <a:pt x="38" y="507"/>
                </a:lnTo>
                <a:lnTo>
                  <a:pt x="36" y="478"/>
                </a:lnTo>
                <a:lnTo>
                  <a:pt x="36" y="513"/>
                </a:lnTo>
                <a:lnTo>
                  <a:pt x="44" y="616"/>
                </a:lnTo>
                <a:lnTo>
                  <a:pt x="44" y="637"/>
                </a:lnTo>
                <a:lnTo>
                  <a:pt x="44" y="634"/>
                </a:lnTo>
                <a:lnTo>
                  <a:pt x="40" y="616"/>
                </a:lnTo>
                <a:lnTo>
                  <a:pt x="42" y="628"/>
                </a:lnTo>
                <a:lnTo>
                  <a:pt x="42" y="632"/>
                </a:lnTo>
                <a:lnTo>
                  <a:pt x="40" y="620"/>
                </a:lnTo>
                <a:lnTo>
                  <a:pt x="36" y="597"/>
                </a:lnTo>
                <a:lnTo>
                  <a:pt x="36" y="586"/>
                </a:lnTo>
                <a:lnTo>
                  <a:pt x="36" y="589"/>
                </a:lnTo>
                <a:lnTo>
                  <a:pt x="34" y="576"/>
                </a:lnTo>
                <a:lnTo>
                  <a:pt x="33" y="570"/>
                </a:lnTo>
                <a:lnTo>
                  <a:pt x="34" y="582"/>
                </a:lnTo>
                <a:lnTo>
                  <a:pt x="36" y="599"/>
                </a:lnTo>
                <a:lnTo>
                  <a:pt x="38" y="618"/>
                </a:lnTo>
                <a:lnTo>
                  <a:pt x="42" y="637"/>
                </a:lnTo>
                <a:lnTo>
                  <a:pt x="40" y="637"/>
                </a:lnTo>
                <a:lnTo>
                  <a:pt x="40" y="632"/>
                </a:lnTo>
                <a:lnTo>
                  <a:pt x="40" y="637"/>
                </a:lnTo>
                <a:lnTo>
                  <a:pt x="38" y="635"/>
                </a:lnTo>
                <a:lnTo>
                  <a:pt x="38" y="632"/>
                </a:lnTo>
                <a:lnTo>
                  <a:pt x="36" y="616"/>
                </a:lnTo>
                <a:lnTo>
                  <a:pt x="34" y="599"/>
                </a:lnTo>
                <a:lnTo>
                  <a:pt x="36" y="605"/>
                </a:lnTo>
                <a:lnTo>
                  <a:pt x="36" y="610"/>
                </a:lnTo>
                <a:lnTo>
                  <a:pt x="34" y="605"/>
                </a:lnTo>
                <a:lnTo>
                  <a:pt x="36" y="620"/>
                </a:lnTo>
                <a:lnTo>
                  <a:pt x="38" y="635"/>
                </a:lnTo>
                <a:lnTo>
                  <a:pt x="34" y="634"/>
                </a:lnTo>
                <a:lnTo>
                  <a:pt x="33" y="620"/>
                </a:lnTo>
                <a:lnTo>
                  <a:pt x="29" y="589"/>
                </a:lnTo>
                <a:lnTo>
                  <a:pt x="33" y="624"/>
                </a:lnTo>
                <a:lnTo>
                  <a:pt x="29" y="591"/>
                </a:lnTo>
                <a:lnTo>
                  <a:pt x="31" y="610"/>
                </a:lnTo>
                <a:lnTo>
                  <a:pt x="29" y="605"/>
                </a:lnTo>
                <a:lnTo>
                  <a:pt x="31" y="616"/>
                </a:lnTo>
                <a:lnTo>
                  <a:pt x="33" y="634"/>
                </a:lnTo>
                <a:lnTo>
                  <a:pt x="31" y="634"/>
                </a:lnTo>
                <a:lnTo>
                  <a:pt x="29" y="635"/>
                </a:lnTo>
                <a:lnTo>
                  <a:pt x="29" y="637"/>
                </a:lnTo>
                <a:lnTo>
                  <a:pt x="33" y="643"/>
                </a:lnTo>
                <a:lnTo>
                  <a:pt x="34" y="651"/>
                </a:lnTo>
                <a:lnTo>
                  <a:pt x="33" y="655"/>
                </a:lnTo>
                <a:lnTo>
                  <a:pt x="29" y="655"/>
                </a:lnTo>
                <a:lnTo>
                  <a:pt x="21" y="647"/>
                </a:lnTo>
                <a:lnTo>
                  <a:pt x="15" y="643"/>
                </a:lnTo>
                <a:lnTo>
                  <a:pt x="13" y="645"/>
                </a:lnTo>
                <a:lnTo>
                  <a:pt x="8" y="618"/>
                </a:lnTo>
                <a:lnTo>
                  <a:pt x="10" y="618"/>
                </a:lnTo>
                <a:lnTo>
                  <a:pt x="13" y="614"/>
                </a:lnTo>
                <a:lnTo>
                  <a:pt x="17" y="610"/>
                </a:lnTo>
                <a:lnTo>
                  <a:pt x="13" y="601"/>
                </a:lnTo>
                <a:lnTo>
                  <a:pt x="10" y="607"/>
                </a:lnTo>
                <a:lnTo>
                  <a:pt x="8" y="616"/>
                </a:lnTo>
                <a:lnTo>
                  <a:pt x="0" y="582"/>
                </a:lnTo>
                <a:lnTo>
                  <a:pt x="0" y="584"/>
                </a:lnTo>
                <a:lnTo>
                  <a:pt x="8" y="626"/>
                </a:lnTo>
                <a:lnTo>
                  <a:pt x="10" y="630"/>
                </a:lnTo>
                <a:lnTo>
                  <a:pt x="8" y="632"/>
                </a:lnTo>
                <a:lnTo>
                  <a:pt x="2" y="605"/>
                </a:lnTo>
                <a:lnTo>
                  <a:pt x="6" y="626"/>
                </a:lnTo>
                <a:lnTo>
                  <a:pt x="6" y="637"/>
                </a:lnTo>
                <a:lnTo>
                  <a:pt x="6" y="635"/>
                </a:lnTo>
                <a:lnTo>
                  <a:pt x="4" y="634"/>
                </a:lnTo>
                <a:lnTo>
                  <a:pt x="0" y="632"/>
                </a:lnTo>
                <a:lnTo>
                  <a:pt x="0" y="635"/>
                </a:lnTo>
                <a:lnTo>
                  <a:pt x="4" y="641"/>
                </a:lnTo>
                <a:lnTo>
                  <a:pt x="4" y="643"/>
                </a:lnTo>
                <a:lnTo>
                  <a:pt x="2" y="649"/>
                </a:lnTo>
                <a:lnTo>
                  <a:pt x="0" y="649"/>
                </a:lnTo>
                <a:lnTo>
                  <a:pt x="0" y="653"/>
                </a:lnTo>
                <a:lnTo>
                  <a:pt x="0" y="655"/>
                </a:lnTo>
                <a:lnTo>
                  <a:pt x="0" y="1148"/>
                </a:lnTo>
                <a:lnTo>
                  <a:pt x="1542" y="1148"/>
                </a:lnTo>
                <a:lnTo>
                  <a:pt x="1532" y="1135"/>
                </a:lnTo>
                <a:lnTo>
                  <a:pt x="1530" y="1131"/>
                </a:lnTo>
                <a:lnTo>
                  <a:pt x="1530" y="1123"/>
                </a:lnTo>
                <a:lnTo>
                  <a:pt x="1532" y="1117"/>
                </a:lnTo>
                <a:lnTo>
                  <a:pt x="1536" y="1117"/>
                </a:lnTo>
                <a:lnTo>
                  <a:pt x="1542" y="1121"/>
                </a:lnTo>
                <a:lnTo>
                  <a:pt x="1549" y="1129"/>
                </a:lnTo>
                <a:lnTo>
                  <a:pt x="1553" y="1135"/>
                </a:lnTo>
                <a:lnTo>
                  <a:pt x="1555" y="1138"/>
                </a:lnTo>
                <a:lnTo>
                  <a:pt x="1555" y="1148"/>
                </a:lnTo>
                <a:lnTo>
                  <a:pt x="1570" y="1148"/>
                </a:lnTo>
                <a:lnTo>
                  <a:pt x="1565" y="1138"/>
                </a:lnTo>
                <a:lnTo>
                  <a:pt x="1561" y="1123"/>
                </a:lnTo>
                <a:lnTo>
                  <a:pt x="1563" y="1119"/>
                </a:lnTo>
                <a:lnTo>
                  <a:pt x="1565" y="1115"/>
                </a:lnTo>
                <a:lnTo>
                  <a:pt x="1563" y="1114"/>
                </a:lnTo>
                <a:lnTo>
                  <a:pt x="1561" y="1115"/>
                </a:lnTo>
                <a:lnTo>
                  <a:pt x="1561" y="1112"/>
                </a:lnTo>
                <a:lnTo>
                  <a:pt x="1561" y="1104"/>
                </a:lnTo>
                <a:lnTo>
                  <a:pt x="1565" y="1104"/>
                </a:lnTo>
                <a:lnTo>
                  <a:pt x="1563" y="1098"/>
                </a:lnTo>
                <a:lnTo>
                  <a:pt x="1561" y="1094"/>
                </a:lnTo>
                <a:lnTo>
                  <a:pt x="1557" y="1083"/>
                </a:lnTo>
                <a:lnTo>
                  <a:pt x="1561" y="1079"/>
                </a:lnTo>
                <a:lnTo>
                  <a:pt x="1557" y="1079"/>
                </a:lnTo>
                <a:lnTo>
                  <a:pt x="1557" y="1077"/>
                </a:lnTo>
                <a:lnTo>
                  <a:pt x="1559" y="1077"/>
                </a:lnTo>
                <a:lnTo>
                  <a:pt x="1561" y="1075"/>
                </a:lnTo>
                <a:lnTo>
                  <a:pt x="1561" y="1073"/>
                </a:lnTo>
                <a:lnTo>
                  <a:pt x="1561" y="1075"/>
                </a:lnTo>
                <a:lnTo>
                  <a:pt x="1561" y="1073"/>
                </a:lnTo>
                <a:lnTo>
                  <a:pt x="1559" y="1073"/>
                </a:lnTo>
                <a:lnTo>
                  <a:pt x="1557" y="1073"/>
                </a:lnTo>
                <a:lnTo>
                  <a:pt x="1557" y="1071"/>
                </a:lnTo>
                <a:lnTo>
                  <a:pt x="1555" y="1075"/>
                </a:lnTo>
                <a:lnTo>
                  <a:pt x="1553" y="1077"/>
                </a:lnTo>
                <a:lnTo>
                  <a:pt x="1551" y="1079"/>
                </a:lnTo>
                <a:lnTo>
                  <a:pt x="1553" y="1069"/>
                </a:lnTo>
                <a:lnTo>
                  <a:pt x="1555" y="1066"/>
                </a:lnTo>
                <a:lnTo>
                  <a:pt x="1559" y="1062"/>
                </a:lnTo>
                <a:lnTo>
                  <a:pt x="1557" y="1056"/>
                </a:lnTo>
                <a:lnTo>
                  <a:pt x="1555" y="1048"/>
                </a:lnTo>
                <a:lnTo>
                  <a:pt x="1555" y="1033"/>
                </a:lnTo>
                <a:lnTo>
                  <a:pt x="1553" y="1037"/>
                </a:lnTo>
                <a:lnTo>
                  <a:pt x="1555" y="1031"/>
                </a:lnTo>
                <a:lnTo>
                  <a:pt x="1563" y="1025"/>
                </a:lnTo>
                <a:lnTo>
                  <a:pt x="1565" y="1021"/>
                </a:lnTo>
                <a:lnTo>
                  <a:pt x="1565" y="1019"/>
                </a:lnTo>
                <a:lnTo>
                  <a:pt x="1555" y="1018"/>
                </a:lnTo>
                <a:lnTo>
                  <a:pt x="1557" y="1016"/>
                </a:lnTo>
                <a:lnTo>
                  <a:pt x="1557" y="1014"/>
                </a:lnTo>
                <a:lnTo>
                  <a:pt x="1555" y="1012"/>
                </a:lnTo>
                <a:lnTo>
                  <a:pt x="1553" y="1008"/>
                </a:lnTo>
                <a:lnTo>
                  <a:pt x="1553" y="1004"/>
                </a:lnTo>
                <a:lnTo>
                  <a:pt x="1551" y="1006"/>
                </a:lnTo>
                <a:lnTo>
                  <a:pt x="1551" y="1010"/>
                </a:lnTo>
                <a:lnTo>
                  <a:pt x="1549" y="1016"/>
                </a:lnTo>
                <a:lnTo>
                  <a:pt x="1547" y="1002"/>
                </a:lnTo>
                <a:lnTo>
                  <a:pt x="1555" y="977"/>
                </a:lnTo>
                <a:lnTo>
                  <a:pt x="1559" y="962"/>
                </a:lnTo>
                <a:lnTo>
                  <a:pt x="1582" y="960"/>
                </a:lnTo>
                <a:lnTo>
                  <a:pt x="1624" y="956"/>
                </a:lnTo>
                <a:lnTo>
                  <a:pt x="1624" y="954"/>
                </a:lnTo>
                <a:lnTo>
                  <a:pt x="1622" y="954"/>
                </a:lnTo>
                <a:lnTo>
                  <a:pt x="1617" y="954"/>
                </a:lnTo>
                <a:lnTo>
                  <a:pt x="1609" y="956"/>
                </a:lnTo>
                <a:lnTo>
                  <a:pt x="1594" y="958"/>
                </a:lnTo>
                <a:lnTo>
                  <a:pt x="1592" y="958"/>
                </a:lnTo>
                <a:lnTo>
                  <a:pt x="1590" y="956"/>
                </a:lnTo>
                <a:lnTo>
                  <a:pt x="1588" y="956"/>
                </a:lnTo>
                <a:lnTo>
                  <a:pt x="1574" y="958"/>
                </a:lnTo>
                <a:lnTo>
                  <a:pt x="1563" y="960"/>
                </a:lnTo>
                <a:lnTo>
                  <a:pt x="1559" y="958"/>
                </a:lnTo>
                <a:lnTo>
                  <a:pt x="1561" y="935"/>
                </a:lnTo>
                <a:lnTo>
                  <a:pt x="1561" y="925"/>
                </a:lnTo>
                <a:lnTo>
                  <a:pt x="1563" y="916"/>
                </a:lnTo>
                <a:lnTo>
                  <a:pt x="1565" y="904"/>
                </a:lnTo>
                <a:lnTo>
                  <a:pt x="1561" y="898"/>
                </a:lnTo>
                <a:lnTo>
                  <a:pt x="1561" y="900"/>
                </a:lnTo>
                <a:lnTo>
                  <a:pt x="1559" y="906"/>
                </a:lnTo>
                <a:lnTo>
                  <a:pt x="1557" y="929"/>
                </a:lnTo>
                <a:lnTo>
                  <a:pt x="1557" y="950"/>
                </a:lnTo>
                <a:lnTo>
                  <a:pt x="1542" y="946"/>
                </a:lnTo>
                <a:lnTo>
                  <a:pt x="1536" y="946"/>
                </a:lnTo>
                <a:lnTo>
                  <a:pt x="1538" y="946"/>
                </a:lnTo>
                <a:lnTo>
                  <a:pt x="1536" y="946"/>
                </a:lnTo>
                <a:lnTo>
                  <a:pt x="1534" y="946"/>
                </a:lnTo>
                <a:lnTo>
                  <a:pt x="1536" y="941"/>
                </a:lnTo>
                <a:lnTo>
                  <a:pt x="1536" y="939"/>
                </a:lnTo>
                <a:lnTo>
                  <a:pt x="1536" y="937"/>
                </a:lnTo>
                <a:lnTo>
                  <a:pt x="1534" y="937"/>
                </a:lnTo>
                <a:lnTo>
                  <a:pt x="1532" y="939"/>
                </a:lnTo>
                <a:lnTo>
                  <a:pt x="1532" y="937"/>
                </a:lnTo>
                <a:lnTo>
                  <a:pt x="1536" y="935"/>
                </a:lnTo>
                <a:lnTo>
                  <a:pt x="1536" y="933"/>
                </a:lnTo>
                <a:lnTo>
                  <a:pt x="1536" y="931"/>
                </a:lnTo>
                <a:lnTo>
                  <a:pt x="1540" y="929"/>
                </a:lnTo>
                <a:lnTo>
                  <a:pt x="1536" y="927"/>
                </a:lnTo>
                <a:lnTo>
                  <a:pt x="1540" y="925"/>
                </a:lnTo>
                <a:lnTo>
                  <a:pt x="1536" y="923"/>
                </a:lnTo>
                <a:lnTo>
                  <a:pt x="1538" y="922"/>
                </a:lnTo>
                <a:lnTo>
                  <a:pt x="1538" y="920"/>
                </a:lnTo>
                <a:lnTo>
                  <a:pt x="1538" y="916"/>
                </a:lnTo>
                <a:lnTo>
                  <a:pt x="1538" y="918"/>
                </a:lnTo>
                <a:lnTo>
                  <a:pt x="1538" y="916"/>
                </a:lnTo>
                <a:lnTo>
                  <a:pt x="1540" y="914"/>
                </a:lnTo>
                <a:lnTo>
                  <a:pt x="1540" y="910"/>
                </a:lnTo>
                <a:lnTo>
                  <a:pt x="1538" y="908"/>
                </a:lnTo>
                <a:lnTo>
                  <a:pt x="1536" y="910"/>
                </a:lnTo>
                <a:lnTo>
                  <a:pt x="1538" y="910"/>
                </a:lnTo>
                <a:lnTo>
                  <a:pt x="1536" y="914"/>
                </a:lnTo>
                <a:lnTo>
                  <a:pt x="1534" y="914"/>
                </a:lnTo>
                <a:lnTo>
                  <a:pt x="1530" y="914"/>
                </a:lnTo>
                <a:lnTo>
                  <a:pt x="1532" y="912"/>
                </a:lnTo>
                <a:lnTo>
                  <a:pt x="1530" y="912"/>
                </a:lnTo>
                <a:lnTo>
                  <a:pt x="1530" y="906"/>
                </a:lnTo>
                <a:lnTo>
                  <a:pt x="1530" y="902"/>
                </a:lnTo>
                <a:lnTo>
                  <a:pt x="1532" y="898"/>
                </a:lnTo>
                <a:lnTo>
                  <a:pt x="1530" y="898"/>
                </a:lnTo>
                <a:lnTo>
                  <a:pt x="1534" y="895"/>
                </a:lnTo>
                <a:lnTo>
                  <a:pt x="1534" y="891"/>
                </a:lnTo>
                <a:lnTo>
                  <a:pt x="1528" y="897"/>
                </a:lnTo>
                <a:lnTo>
                  <a:pt x="1530" y="891"/>
                </a:lnTo>
                <a:lnTo>
                  <a:pt x="1532" y="883"/>
                </a:lnTo>
                <a:lnTo>
                  <a:pt x="1530" y="883"/>
                </a:lnTo>
                <a:lnTo>
                  <a:pt x="1530" y="881"/>
                </a:lnTo>
                <a:lnTo>
                  <a:pt x="1530" y="879"/>
                </a:lnTo>
                <a:lnTo>
                  <a:pt x="1532" y="874"/>
                </a:lnTo>
                <a:lnTo>
                  <a:pt x="1536" y="864"/>
                </a:lnTo>
                <a:lnTo>
                  <a:pt x="1540" y="862"/>
                </a:lnTo>
                <a:lnTo>
                  <a:pt x="1544" y="862"/>
                </a:lnTo>
                <a:lnTo>
                  <a:pt x="1546" y="860"/>
                </a:lnTo>
                <a:lnTo>
                  <a:pt x="1538" y="856"/>
                </a:lnTo>
                <a:lnTo>
                  <a:pt x="1536" y="852"/>
                </a:lnTo>
                <a:lnTo>
                  <a:pt x="1540" y="845"/>
                </a:lnTo>
                <a:lnTo>
                  <a:pt x="1540" y="843"/>
                </a:lnTo>
                <a:lnTo>
                  <a:pt x="1538" y="843"/>
                </a:lnTo>
                <a:lnTo>
                  <a:pt x="1532" y="847"/>
                </a:lnTo>
                <a:lnTo>
                  <a:pt x="1528" y="841"/>
                </a:lnTo>
                <a:lnTo>
                  <a:pt x="1530" y="839"/>
                </a:lnTo>
                <a:lnTo>
                  <a:pt x="1534" y="837"/>
                </a:lnTo>
                <a:lnTo>
                  <a:pt x="1532" y="835"/>
                </a:lnTo>
                <a:lnTo>
                  <a:pt x="1526" y="831"/>
                </a:lnTo>
                <a:lnTo>
                  <a:pt x="1522" y="829"/>
                </a:lnTo>
                <a:lnTo>
                  <a:pt x="1524" y="824"/>
                </a:lnTo>
                <a:lnTo>
                  <a:pt x="1526" y="822"/>
                </a:lnTo>
                <a:lnTo>
                  <a:pt x="1530" y="822"/>
                </a:lnTo>
                <a:lnTo>
                  <a:pt x="1532" y="824"/>
                </a:lnTo>
                <a:lnTo>
                  <a:pt x="1534" y="827"/>
                </a:lnTo>
                <a:lnTo>
                  <a:pt x="1536" y="826"/>
                </a:lnTo>
                <a:lnTo>
                  <a:pt x="1532" y="820"/>
                </a:lnTo>
                <a:lnTo>
                  <a:pt x="1532" y="818"/>
                </a:lnTo>
                <a:lnTo>
                  <a:pt x="1530" y="814"/>
                </a:lnTo>
                <a:lnTo>
                  <a:pt x="1530" y="812"/>
                </a:lnTo>
                <a:lnTo>
                  <a:pt x="1532" y="812"/>
                </a:lnTo>
                <a:lnTo>
                  <a:pt x="1534" y="810"/>
                </a:lnTo>
                <a:lnTo>
                  <a:pt x="1534" y="808"/>
                </a:lnTo>
                <a:lnTo>
                  <a:pt x="1532" y="806"/>
                </a:lnTo>
                <a:lnTo>
                  <a:pt x="1528" y="806"/>
                </a:lnTo>
                <a:lnTo>
                  <a:pt x="1530" y="801"/>
                </a:lnTo>
                <a:lnTo>
                  <a:pt x="1532" y="799"/>
                </a:lnTo>
                <a:lnTo>
                  <a:pt x="1536" y="799"/>
                </a:lnTo>
                <a:lnTo>
                  <a:pt x="1544" y="797"/>
                </a:lnTo>
                <a:lnTo>
                  <a:pt x="1547" y="795"/>
                </a:lnTo>
                <a:lnTo>
                  <a:pt x="1549" y="793"/>
                </a:lnTo>
                <a:lnTo>
                  <a:pt x="1546" y="781"/>
                </a:lnTo>
                <a:lnTo>
                  <a:pt x="1546" y="774"/>
                </a:lnTo>
                <a:lnTo>
                  <a:pt x="1547" y="774"/>
                </a:lnTo>
                <a:lnTo>
                  <a:pt x="1551" y="774"/>
                </a:lnTo>
                <a:lnTo>
                  <a:pt x="1557" y="770"/>
                </a:lnTo>
                <a:lnTo>
                  <a:pt x="1563" y="762"/>
                </a:lnTo>
                <a:lnTo>
                  <a:pt x="1565" y="758"/>
                </a:lnTo>
                <a:lnTo>
                  <a:pt x="1563" y="760"/>
                </a:lnTo>
                <a:lnTo>
                  <a:pt x="1559" y="758"/>
                </a:lnTo>
                <a:lnTo>
                  <a:pt x="1551" y="753"/>
                </a:lnTo>
                <a:lnTo>
                  <a:pt x="1557" y="737"/>
                </a:lnTo>
                <a:lnTo>
                  <a:pt x="1561" y="728"/>
                </a:lnTo>
                <a:lnTo>
                  <a:pt x="1563" y="722"/>
                </a:lnTo>
                <a:lnTo>
                  <a:pt x="1565" y="722"/>
                </a:lnTo>
                <a:lnTo>
                  <a:pt x="1572" y="720"/>
                </a:lnTo>
                <a:lnTo>
                  <a:pt x="1574" y="720"/>
                </a:lnTo>
                <a:lnTo>
                  <a:pt x="1574" y="716"/>
                </a:lnTo>
                <a:lnTo>
                  <a:pt x="1572" y="708"/>
                </a:lnTo>
                <a:lnTo>
                  <a:pt x="1567" y="699"/>
                </a:lnTo>
                <a:lnTo>
                  <a:pt x="1567" y="714"/>
                </a:lnTo>
                <a:lnTo>
                  <a:pt x="1565" y="718"/>
                </a:lnTo>
                <a:lnTo>
                  <a:pt x="1563" y="705"/>
                </a:lnTo>
                <a:lnTo>
                  <a:pt x="1563" y="697"/>
                </a:lnTo>
                <a:lnTo>
                  <a:pt x="1563" y="691"/>
                </a:lnTo>
                <a:lnTo>
                  <a:pt x="1567" y="682"/>
                </a:lnTo>
                <a:lnTo>
                  <a:pt x="1572" y="685"/>
                </a:lnTo>
                <a:lnTo>
                  <a:pt x="1576" y="687"/>
                </a:lnTo>
                <a:lnTo>
                  <a:pt x="1580" y="687"/>
                </a:lnTo>
                <a:lnTo>
                  <a:pt x="1586" y="683"/>
                </a:lnTo>
                <a:lnTo>
                  <a:pt x="1588" y="678"/>
                </a:lnTo>
                <a:lnTo>
                  <a:pt x="1586" y="672"/>
                </a:lnTo>
                <a:lnTo>
                  <a:pt x="1576" y="660"/>
                </a:lnTo>
                <a:lnTo>
                  <a:pt x="1574" y="657"/>
                </a:lnTo>
                <a:lnTo>
                  <a:pt x="1580" y="658"/>
                </a:lnTo>
                <a:lnTo>
                  <a:pt x="1586" y="664"/>
                </a:lnTo>
                <a:lnTo>
                  <a:pt x="1590" y="670"/>
                </a:lnTo>
                <a:lnTo>
                  <a:pt x="1592" y="672"/>
                </a:lnTo>
                <a:lnTo>
                  <a:pt x="1594" y="670"/>
                </a:lnTo>
                <a:lnTo>
                  <a:pt x="1597" y="666"/>
                </a:lnTo>
                <a:lnTo>
                  <a:pt x="1603" y="662"/>
                </a:lnTo>
                <a:lnTo>
                  <a:pt x="1605" y="658"/>
                </a:lnTo>
                <a:lnTo>
                  <a:pt x="1605" y="657"/>
                </a:lnTo>
                <a:lnTo>
                  <a:pt x="1601" y="653"/>
                </a:lnTo>
                <a:lnTo>
                  <a:pt x="1597" y="649"/>
                </a:lnTo>
                <a:lnTo>
                  <a:pt x="1595" y="649"/>
                </a:lnTo>
                <a:lnTo>
                  <a:pt x="1594" y="651"/>
                </a:lnTo>
                <a:lnTo>
                  <a:pt x="1592" y="651"/>
                </a:lnTo>
                <a:lnTo>
                  <a:pt x="1588" y="649"/>
                </a:lnTo>
                <a:lnTo>
                  <a:pt x="1580" y="637"/>
                </a:lnTo>
                <a:lnTo>
                  <a:pt x="1580" y="634"/>
                </a:lnTo>
                <a:lnTo>
                  <a:pt x="1582" y="628"/>
                </a:lnTo>
                <a:lnTo>
                  <a:pt x="1588" y="626"/>
                </a:lnTo>
                <a:lnTo>
                  <a:pt x="1590" y="626"/>
                </a:lnTo>
                <a:lnTo>
                  <a:pt x="1594" y="626"/>
                </a:lnTo>
                <a:lnTo>
                  <a:pt x="1599" y="622"/>
                </a:lnTo>
                <a:lnTo>
                  <a:pt x="1613" y="609"/>
                </a:lnTo>
                <a:lnTo>
                  <a:pt x="1617" y="603"/>
                </a:lnTo>
                <a:lnTo>
                  <a:pt x="1615" y="597"/>
                </a:lnTo>
                <a:lnTo>
                  <a:pt x="1611" y="591"/>
                </a:lnTo>
                <a:lnTo>
                  <a:pt x="1607" y="587"/>
                </a:lnTo>
                <a:lnTo>
                  <a:pt x="1605" y="587"/>
                </a:lnTo>
                <a:lnTo>
                  <a:pt x="1607" y="576"/>
                </a:lnTo>
                <a:lnTo>
                  <a:pt x="1605" y="561"/>
                </a:lnTo>
                <a:lnTo>
                  <a:pt x="1607" y="553"/>
                </a:lnTo>
                <a:lnTo>
                  <a:pt x="1611" y="545"/>
                </a:lnTo>
                <a:lnTo>
                  <a:pt x="1613" y="538"/>
                </a:lnTo>
                <a:lnTo>
                  <a:pt x="1613" y="534"/>
                </a:lnTo>
                <a:lnTo>
                  <a:pt x="1613" y="528"/>
                </a:lnTo>
                <a:lnTo>
                  <a:pt x="1611" y="522"/>
                </a:lnTo>
                <a:lnTo>
                  <a:pt x="1609" y="520"/>
                </a:lnTo>
                <a:lnTo>
                  <a:pt x="1605" y="520"/>
                </a:lnTo>
                <a:lnTo>
                  <a:pt x="1601" y="522"/>
                </a:lnTo>
                <a:lnTo>
                  <a:pt x="1597" y="522"/>
                </a:lnTo>
                <a:lnTo>
                  <a:pt x="1595" y="518"/>
                </a:lnTo>
                <a:lnTo>
                  <a:pt x="1595" y="513"/>
                </a:lnTo>
                <a:lnTo>
                  <a:pt x="1595" y="509"/>
                </a:lnTo>
                <a:lnTo>
                  <a:pt x="1597" y="503"/>
                </a:lnTo>
                <a:lnTo>
                  <a:pt x="1594" y="493"/>
                </a:lnTo>
                <a:lnTo>
                  <a:pt x="1590" y="490"/>
                </a:lnTo>
                <a:lnTo>
                  <a:pt x="1584" y="490"/>
                </a:lnTo>
                <a:lnTo>
                  <a:pt x="1584" y="491"/>
                </a:lnTo>
                <a:lnTo>
                  <a:pt x="1582" y="495"/>
                </a:lnTo>
                <a:lnTo>
                  <a:pt x="1580" y="507"/>
                </a:lnTo>
                <a:lnTo>
                  <a:pt x="1576" y="518"/>
                </a:lnTo>
                <a:lnTo>
                  <a:pt x="1576" y="522"/>
                </a:lnTo>
                <a:lnTo>
                  <a:pt x="1578" y="526"/>
                </a:lnTo>
                <a:lnTo>
                  <a:pt x="1586" y="528"/>
                </a:lnTo>
                <a:lnTo>
                  <a:pt x="1592" y="532"/>
                </a:lnTo>
                <a:lnTo>
                  <a:pt x="1592" y="536"/>
                </a:lnTo>
                <a:lnTo>
                  <a:pt x="1592" y="541"/>
                </a:lnTo>
                <a:lnTo>
                  <a:pt x="1588" y="539"/>
                </a:lnTo>
                <a:lnTo>
                  <a:pt x="1588" y="541"/>
                </a:lnTo>
                <a:lnTo>
                  <a:pt x="1590" y="543"/>
                </a:lnTo>
                <a:lnTo>
                  <a:pt x="1588" y="545"/>
                </a:lnTo>
                <a:lnTo>
                  <a:pt x="1586" y="545"/>
                </a:lnTo>
                <a:lnTo>
                  <a:pt x="1588" y="547"/>
                </a:lnTo>
                <a:lnTo>
                  <a:pt x="1588" y="549"/>
                </a:lnTo>
                <a:lnTo>
                  <a:pt x="1584" y="547"/>
                </a:lnTo>
                <a:lnTo>
                  <a:pt x="1586" y="551"/>
                </a:lnTo>
                <a:lnTo>
                  <a:pt x="1586" y="553"/>
                </a:lnTo>
                <a:lnTo>
                  <a:pt x="1582" y="551"/>
                </a:lnTo>
                <a:lnTo>
                  <a:pt x="1582" y="549"/>
                </a:lnTo>
                <a:lnTo>
                  <a:pt x="1582" y="545"/>
                </a:lnTo>
                <a:lnTo>
                  <a:pt x="1582" y="543"/>
                </a:lnTo>
                <a:lnTo>
                  <a:pt x="1580" y="543"/>
                </a:lnTo>
                <a:lnTo>
                  <a:pt x="1580" y="545"/>
                </a:lnTo>
                <a:lnTo>
                  <a:pt x="1578" y="547"/>
                </a:lnTo>
                <a:lnTo>
                  <a:pt x="1576" y="549"/>
                </a:lnTo>
                <a:lnTo>
                  <a:pt x="1578" y="551"/>
                </a:lnTo>
                <a:lnTo>
                  <a:pt x="1580" y="553"/>
                </a:lnTo>
                <a:lnTo>
                  <a:pt x="1582" y="555"/>
                </a:lnTo>
                <a:lnTo>
                  <a:pt x="1582" y="557"/>
                </a:lnTo>
                <a:lnTo>
                  <a:pt x="1580" y="557"/>
                </a:lnTo>
                <a:lnTo>
                  <a:pt x="1578" y="555"/>
                </a:lnTo>
                <a:lnTo>
                  <a:pt x="1576" y="551"/>
                </a:lnTo>
                <a:lnTo>
                  <a:pt x="1572" y="547"/>
                </a:lnTo>
                <a:lnTo>
                  <a:pt x="1572" y="549"/>
                </a:lnTo>
                <a:lnTo>
                  <a:pt x="1576" y="553"/>
                </a:lnTo>
                <a:lnTo>
                  <a:pt x="1576" y="557"/>
                </a:lnTo>
                <a:lnTo>
                  <a:pt x="1569" y="559"/>
                </a:lnTo>
                <a:lnTo>
                  <a:pt x="1565" y="561"/>
                </a:lnTo>
                <a:lnTo>
                  <a:pt x="1563" y="549"/>
                </a:lnTo>
                <a:lnTo>
                  <a:pt x="1565" y="541"/>
                </a:lnTo>
                <a:lnTo>
                  <a:pt x="1565" y="526"/>
                </a:lnTo>
                <a:lnTo>
                  <a:pt x="1565" y="522"/>
                </a:lnTo>
                <a:lnTo>
                  <a:pt x="1563" y="522"/>
                </a:lnTo>
                <a:lnTo>
                  <a:pt x="1561" y="530"/>
                </a:lnTo>
                <a:lnTo>
                  <a:pt x="1561" y="536"/>
                </a:lnTo>
                <a:lnTo>
                  <a:pt x="1561" y="547"/>
                </a:lnTo>
                <a:lnTo>
                  <a:pt x="1561" y="555"/>
                </a:lnTo>
                <a:lnTo>
                  <a:pt x="1561" y="557"/>
                </a:lnTo>
                <a:lnTo>
                  <a:pt x="1559" y="557"/>
                </a:lnTo>
                <a:lnTo>
                  <a:pt x="1557" y="549"/>
                </a:lnTo>
                <a:lnTo>
                  <a:pt x="1557" y="545"/>
                </a:lnTo>
                <a:lnTo>
                  <a:pt x="1557" y="547"/>
                </a:lnTo>
                <a:lnTo>
                  <a:pt x="1555" y="553"/>
                </a:lnTo>
                <a:lnTo>
                  <a:pt x="1559" y="559"/>
                </a:lnTo>
                <a:lnTo>
                  <a:pt x="1561" y="572"/>
                </a:lnTo>
                <a:lnTo>
                  <a:pt x="1555" y="553"/>
                </a:lnTo>
                <a:lnTo>
                  <a:pt x="1551" y="534"/>
                </a:lnTo>
                <a:lnTo>
                  <a:pt x="1549" y="520"/>
                </a:lnTo>
                <a:lnTo>
                  <a:pt x="1547" y="511"/>
                </a:lnTo>
                <a:lnTo>
                  <a:pt x="1547" y="499"/>
                </a:lnTo>
                <a:lnTo>
                  <a:pt x="1546" y="488"/>
                </a:lnTo>
                <a:lnTo>
                  <a:pt x="1546" y="503"/>
                </a:lnTo>
                <a:lnTo>
                  <a:pt x="1546" y="499"/>
                </a:lnTo>
                <a:lnTo>
                  <a:pt x="1546" y="484"/>
                </a:lnTo>
                <a:lnTo>
                  <a:pt x="1546" y="486"/>
                </a:lnTo>
                <a:lnTo>
                  <a:pt x="1544" y="484"/>
                </a:lnTo>
                <a:lnTo>
                  <a:pt x="1544" y="478"/>
                </a:lnTo>
                <a:lnTo>
                  <a:pt x="1544" y="482"/>
                </a:lnTo>
                <a:lnTo>
                  <a:pt x="1542" y="461"/>
                </a:lnTo>
                <a:lnTo>
                  <a:pt x="1542" y="459"/>
                </a:lnTo>
                <a:lnTo>
                  <a:pt x="1540" y="461"/>
                </a:lnTo>
                <a:lnTo>
                  <a:pt x="1540" y="463"/>
                </a:lnTo>
                <a:lnTo>
                  <a:pt x="1540" y="468"/>
                </a:lnTo>
                <a:lnTo>
                  <a:pt x="1540" y="461"/>
                </a:lnTo>
                <a:lnTo>
                  <a:pt x="1540" y="453"/>
                </a:lnTo>
                <a:lnTo>
                  <a:pt x="1538" y="442"/>
                </a:lnTo>
                <a:lnTo>
                  <a:pt x="1538" y="438"/>
                </a:lnTo>
                <a:lnTo>
                  <a:pt x="1536" y="434"/>
                </a:lnTo>
                <a:lnTo>
                  <a:pt x="1536" y="438"/>
                </a:lnTo>
                <a:lnTo>
                  <a:pt x="1534" y="453"/>
                </a:lnTo>
                <a:lnTo>
                  <a:pt x="1534" y="466"/>
                </a:lnTo>
                <a:lnTo>
                  <a:pt x="1534" y="482"/>
                </a:lnTo>
                <a:lnTo>
                  <a:pt x="1534" y="486"/>
                </a:lnTo>
                <a:lnTo>
                  <a:pt x="1536" y="472"/>
                </a:lnTo>
                <a:lnTo>
                  <a:pt x="1538" y="465"/>
                </a:lnTo>
                <a:lnTo>
                  <a:pt x="1538" y="472"/>
                </a:lnTo>
                <a:lnTo>
                  <a:pt x="1538" y="480"/>
                </a:lnTo>
                <a:lnTo>
                  <a:pt x="1540" y="476"/>
                </a:lnTo>
                <a:lnTo>
                  <a:pt x="1540" y="478"/>
                </a:lnTo>
                <a:lnTo>
                  <a:pt x="1540" y="486"/>
                </a:lnTo>
                <a:lnTo>
                  <a:pt x="1538" y="490"/>
                </a:lnTo>
                <a:lnTo>
                  <a:pt x="1538" y="480"/>
                </a:lnTo>
                <a:lnTo>
                  <a:pt x="1538" y="476"/>
                </a:lnTo>
                <a:lnTo>
                  <a:pt x="1538" y="480"/>
                </a:lnTo>
                <a:lnTo>
                  <a:pt x="1536" y="497"/>
                </a:lnTo>
                <a:lnTo>
                  <a:pt x="1536" y="507"/>
                </a:lnTo>
                <a:lnTo>
                  <a:pt x="1540" y="511"/>
                </a:lnTo>
                <a:lnTo>
                  <a:pt x="1542" y="513"/>
                </a:lnTo>
                <a:lnTo>
                  <a:pt x="1546" y="513"/>
                </a:lnTo>
                <a:lnTo>
                  <a:pt x="1546" y="522"/>
                </a:lnTo>
                <a:lnTo>
                  <a:pt x="1544" y="530"/>
                </a:lnTo>
                <a:lnTo>
                  <a:pt x="1538" y="514"/>
                </a:lnTo>
                <a:lnTo>
                  <a:pt x="1542" y="557"/>
                </a:lnTo>
                <a:lnTo>
                  <a:pt x="1546" y="618"/>
                </a:lnTo>
                <a:lnTo>
                  <a:pt x="1546" y="639"/>
                </a:lnTo>
                <a:lnTo>
                  <a:pt x="1540" y="566"/>
                </a:lnTo>
                <a:lnTo>
                  <a:pt x="1536" y="511"/>
                </a:lnTo>
                <a:lnTo>
                  <a:pt x="1534" y="507"/>
                </a:lnTo>
                <a:lnTo>
                  <a:pt x="1530" y="497"/>
                </a:lnTo>
                <a:lnTo>
                  <a:pt x="1528" y="482"/>
                </a:lnTo>
                <a:lnTo>
                  <a:pt x="1528" y="468"/>
                </a:lnTo>
                <a:lnTo>
                  <a:pt x="1530" y="463"/>
                </a:lnTo>
                <a:lnTo>
                  <a:pt x="1528" y="447"/>
                </a:lnTo>
                <a:lnTo>
                  <a:pt x="1526" y="451"/>
                </a:lnTo>
                <a:lnTo>
                  <a:pt x="1526" y="447"/>
                </a:lnTo>
                <a:lnTo>
                  <a:pt x="1526" y="438"/>
                </a:lnTo>
                <a:lnTo>
                  <a:pt x="1524" y="430"/>
                </a:lnTo>
                <a:lnTo>
                  <a:pt x="1522" y="438"/>
                </a:lnTo>
                <a:lnTo>
                  <a:pt x="1522" y="451"/>
                </a:lnTo>
                <a:lnTo>
                  <a:pt x="1522" y="442"/>
                </a:lnTo>
                <a:lnTo>
                  <a:pt x="1522" y="443"/>
                </a:lnTo>
                <a:lnTo>
                  <a:pt x="1521" y="443"/>
                </a:lnTo>
                <a:lnTo>
                  <a:pt x="1522" y="440"/>
                </a:lnTo>
                <a:lnTo>
                  <a:pt x="1522" y="436"/>
                </a:lnTo>
                <a:lnTo>
                  <a:pt x="1521" y="420"/>
                </a:lnTo>
                <a:lnTo>
                  <a:pt x="1519" y="413"/>
                </a:lnTo>
                <a:lnTo>
                  <a:pt x="1519" y="417"/>
                </a:lnTo>
                <a:lnTo>
                  <a:pt x="1519" y="407"/>
                </a:lnTo>
                <a:lnTo>
                  <a:pt x="1517" y="392"/>
                </a:lnTo>
                <a:lnTo>
                  <a:pt x="1517" y="394"/>
                </a:lnTo>
                <a:lnTo>
                  <a:pt x="1519" y="409"/>
                </a:lnTo>
                <a:lnTo>
                  <a:pt x="1519" y="442"/>
                </a:lnTo>
                <a:lnTo>
                  <a:pt x="1519" y="449"/>
                </a:lnTo>
                <a:lnTo>
                  <a:pt x="1521" y="445"/>
                </a:lnTo>
                <a:lnTo>
                  <a:pt x="1521" y="453"/>
                </a:lnTo>
                <a:lnTo>
                  <a:pt x="1521" y="436"/>
                </a:lnTo>
                <a:lnTo>
                  <a:pt x="1522" y="468"/>
                </a:lnTo>
                <a:lnTo>
                  <a:pt x="1524" y="503"/>
                </a:lnTo>
                <a:lnTo>
                  <a:pt x="1522" y="472"/>
                </a:lnTo>
                <a:lnTo>
                  <a:pt x="1522" y="466"/>
                </a:lnTo>
                <a:lnTo>
                  <a:pt x="1522" y="470"/>
                </a:lnTo>
                <a:lnTo>
                  <a:pt x="1522" y="490"/>
                </a:lnTo>
                <a:lnTo>
                  <a:pt x="1524" y="528"/>
                </a:lnTo>
                <a:lnTo>
                  <a:pt x="1526" y="534"/>
                </a:lnTo>
                <a:lnTo>
                  <a:pt x="1526" y="528"/>
                </a:lnTo>
                <a:lnTo>
                  <a:pt x="1524" y="516"/>
                </a:lnTo>
                <a:lnTo>
                  <a:pt x="1524" y="507"/>
                </a:lnTo>
                <a:lnTo>
                  <a:pt x="1526" y="514"/>
                </a:lnTo>
                <a:lnTo>
                  <a:pt x="1526" y="524"/>
                </a:lnTo>
                <a:lnTo>
                  <a:pt x="1526" y="538"/>
                </a:lnTo>
                <a:lnTo>
                  <a:pt x="1526" y="526"/>
                </a:lnTo>
                <a:lnTo>
                  <a:pt x="1526" y="547"/>
                </a:lnTo>
                <a:lnTo>
                  <a:pt x="1530" y="566"/>
                </a:lnTo>
                <a:lnTo>
                  <a:pt x="1530" y="568"/>
                </a:lnTo>
                <a:lnTo>
                  <a:pt x="1532" y="591"/>
                </a:lnTo>
                <a:lnTo>
                  <a:pt x="1526" y="557"/>
                </a:lnTo>
                <a:lnTo>
                  <a:pt x="1524" y="524"/>
                </a:lnTo>
                <a:lnTo>
                  <a:pt x="1522" y="505"/>
                </a:lnTo>
                <a:lnTo>
                  <a:pt x="1522" y="503"/>
                </a:lnTo>
                <a:lnTo>
                  <a:pt x="1522" y="495"/>
                </a:lnTo>
                <a:lnTo>
                  <a:pt x="1521" y="465"/>
                </a:lnTo>
                <a:lnTo>
                  <a:pt x="1521" y="488"/>
                </a:lnTo>
                <a:lnTo>
                  <a:pt x="1521" y="480"/>
                </a:lnTo>
                <a:lnTo>
                  <a:pt x="1519" y="451"/>
                </a:lnTo>
                <a:lnTo>
                  <a:pt x="1519" y="474"/>
                </a:lnTo>
                <a:lnTo>
                  <a:pt x="1519" y="470"/>
                </a:lnTo>
                <a:lnTo>
                  <a:pt x="1517" y="443"/>
                </a:lnTo>
                <a:lnTo>
                  <a:pt x="1517" y="447"/>
                </a:lnTo>
                <a:lnTo>
                  <a:pt x="1517" y="445"/>
                </a:lnTo>
                <a:lnTo>
                  <a:pt x="1515" y="436"/>
                </a:lnTo>
                <a:lnTo>
                  <a:pt x="1517" y="440"/>
                </a:lnTo>
                <a:lnTo>
                  <a:pt x="1513" y="407"/>
                </a:lnTo>
                <a:lnTo>
                  <a:pt x="1513" y="405"/>
                </a:lnTo>
                <a:lnTo>
                  <a:pt x="1513" y="407"/>
                </a:lnTo>
                <a:lnTo>
                  <a:pt x="1511" y="394"/>
                </a:lnTo>
                <a:lnTo>
                  <a:pt x="1511" y="382"/>
                </a:lnTo>
                <a:lnTo>
                  <a:pt x="1511" y="374"/>
                </a:lnTo>
                <a:lnTo>
                  <a:pt x="1507" y="369"/>
                </a:lnTo>
                <a:lnTo>
                  <a:pt x="1505" y="363"/>
                </a:lnTo>
                <a:lnTo>
                  <a:pt x="1507" y="376"/>
                </a:lnTo>
                <a:lnTo>
                  <a:pt x="1505" y="359"/>
                </a:lnTo>
                <a:lnTo>
                  <a:pt x="1503" y="357"/>
                </a:lnTo>
                <a:lnTo>
                  <a:pt x="1503" y="361"/>
                </a:lnTo>
                <a:lnTo>
                  <a:pt x="1503" y="353"/>
                </a:lnTo>
                <a:lnTo>
                  <a:pt x="1507" y="480"/>
                </a:lnTo>
                <a:lnTo>
                  <a:pt x="1501" y="338"/>
                </a:lnTo>
                <a:lnTo>
                  <a:pt x="1501" y="332"/>
                </a:lnTo>
                <a:lnTo>
                  <a:pt x="1501" y="305"/>
                </a:lnTo>
                <a:lnTo>
                  <a:pt x="1501" y="324"/>
                </a:lnTo>
                <a:lnTo>
                  <a:pt x="1503" y="280"/>
                </a:lnTo>
                <a:lnTo>
                  <a:pt x="1505" y="361"/>
                </a:lnTo>
                <a:lnTo>
                  <a:pt x="1507" y="369"/>
                </a:lnTo>
                <a:lnTo>
                  <a:pt x="1507" y="349"/>
                </a:lnTo>
                <a:lnTo>
                  <a:pt x="1505" y="330"/>
                </a:lnTo>
                <a:lnTo>
                  <a:pt x="1507" y="340"/>
                </a:lnTo>
                <a:lnTo>
                  <a:pt x="1511" y="369"/>
                </a:lnTo>
                <a:lnTo>
                  <a:pt x="1511" y="372"/>
                </a:lnTo>
                <a:lnTo>
                  <a:pt x="1505" y="305"/>
                </a:lnTo>
                <a:lnTo>
                  <a:pt x="1503" y="274"/>
                </a:lnTo>
                <a:lnTo>
                  <a:pt x="1505" y="299"/>
                </a:lnTo>
                <a:lnTo>
                  <a:pt x="1503" y="244"/>
                </a:lnTo>
                <a:lnTo>
                  <a:pt x="1503" y="240"/>
                </a:lnTo>
                <a:lnTo>
                  <a:pt x="1503" y="246"/>
                </a:lnTo>
                <a:lnTo>
                  <a:pt x="1503" y="261"/>
                </a:lnTo>
                <a:lnTo>
                  <a:pt x="1505" y="286"/>
                </a:lnTo>
                <a:lnTo>
                  <a:pt x="1505" y="290"/>
                </a:lnTo>
                <a:lnTo>
                  <a:pt x="1505" y="282"/>
                </a:lnTo>
                <a:lnTo>
                  <a:pt x="1507" y="305"/>
                </a:lnTo>
                <a:lnTo>
                  <a:pt x="1507" y="321"/>
                </a:lnTo>
                <a:lnTo>
                  <a:pt x="1507" y="326"/>
                </a:lnTo>
                <a:lnTo>
                  <a:pt x="1511" y="324"/>
                </a:lnTo>
                <a:lnTo>
                  <a:pt x="1511" y="326"/>
                </a:lnTo>
                <a:lnTo>
                  <a:pt x="1511" y="346"/>
                </a:lnTo>
                <a:lnTo>
                  <a:pt x="1513" y="365"/>
                </a:lnTo>
                <a:lnTo>
                  <a:pt x="1513" y="369"/>
                </a:lnTo>
                <a:lnTo>
                  <a:pt x="1513" y="365"/>
                </a:lnTo>
                <a:lnTo>
                  <a:pt x="1513" y="357"/>
                </a:lnTo>
                <a:lnTo>
                  <a:pt x="1511" y="326"/>
                </a:lnTo>
                <a:lnTo>
                  <a:pt x="1511" y="322"/>
                </a:lnTo>
                <a:lnTo>
                  <a:pt x="1513" y="347"/>
                </a:lnTo>
                <a:lnTo>
                  <a:pt x="1513" y="351"/>
                </a:lnTo>
                <a:lnTo>
                  <a:pt x="1513" y="349"/>
                </a:lnTo>
                <a:lnTo>
                  <a:pt x="1513" y="346"/>
                </a:lnTo>
                <a:lnTo>
                  <a:pt x="1513" y="363"/>
                </a:lnTo>
                <a:lnTo>
                  <a:pt x="1515" y="361"/>
                </a:lnTo>
                <a:lnTo>
                  <a:pt x="1515" y="346"/>
                </a:lnTo>
                <a:lnTo>
                  <a:pt x="1515" y="330"/>
                </a:lnTo>
                <a:lnTo>
                  <a:pt x="1515" y="332"/>
                </a:lnTo>
                <a:lnTo>
                  <a:pt x="1517" y="338"/>
                </a:lnTo>
                <a:lnTo>
                  <a:pt x="1517" y="361"/>
                </a:lnTo>
                <a:lnTo>
                  <a:pt x="1519" y="365"/>
                </a:lnTo>
                <a:lnTo>
                  <a:pt x="1519" y="363"/>
                </a:lnTo>
                <a:lnTo>
                  <a:pt x="1519" y="346"/>
                </a:lnTo>
                <a:lnTo>
                  <a:pt x="1519" y="311"/>
                </a:lnTo>
                <a:lnTo>
                  <a:pt x="1521" y="286"/>
                </a:lnTo>
                <a:lnTo>
                  <a:pt x="1521" y="282"/>
                </a:lnTo>
                <a:lnTo>
                  <a:pt x="1521" y="286"/>
                </a:lnTo>
                <a:lnTo>
                  <a:pt x="1522" y="305"/>
                </a:lnTo>
                <a:lnTo>
                  <a:pt x="1522" y="309"/>
                </a:lnTo>
                <a:lnTo>
                  <a:pt x="1524" y="303"/>
                </a:lnTo>
                <a:lnTo>
                  <a:pt x="1526" y="276"/>
                </a:lnTo>
                <a:lnTo>
                  <a:pt x="1521" y="263"/>
                </a:lnTo>
                <a:lnTo>
                  <a:pt x="1521" y="257"/>
                </a:lnTo>
                <a:lnTo>
                  <a:pt x="1522" y="255"/>
                </a:lnTo>
                <a:lnTo>
                  <a:pt x="1526" y="255"/>
                </a:lnTo>
                <a:lnTo>
                  <a:pt x="1530" y="255"/>
                </a:lnTo>
                <a:lnTo>
                  <a:pt x="1532" y="257"/>
                </a:lnTo>
                <a:lnTo>
                  <a:pt x="1538" y="263"/>
                </a:lnTo>
                <a:lnTo>
                  <a:pt x="1534" y="273"/>
                </a:lnTo>
                <a:lnTo>
                  <a:pt x="1530" y="280"/>
                </a:lnTo>
                <a:lnTo>
                  <a:pt x="1528" y="278"/>
                </a:lnTo>
                <a:lnTo>
                  <a:pt x="1526" y="294"/>
                </a:lnTo>
                <a:lnTo>
                  <a:pt x="1526" y="299"/>
                </a:lnTo>
                <a:lnTo>
                  <a:pt x="1528" y="298"/>
                </a:lnTo>
                <a:lnTo>
                  <a:pt x="1530" y="290"/>
                </a:lnTo>
                <a:lnTo>
                  <a:pt x="1530" y="298"/>
                </a:lnTo>
                <a:lnTo>
                  <a:pt x="1528" y="309"/>
                </a:lnTo>
                <a:lnTo>
                  <a:pt x="1524" y="322"/>
                </a:lnTo>
                <a:lnTo>
                  <a:pt x="1522" y="326"/>
                </a:lnTo>
                <a:lnTo>
                  <a:pt x="1524" y="326"/>
                </a:lnTo>
                <a:lnTo>
                  <a:pt x="1526" y="324"/>
                </a:lnTo>
                <a:lnTo>
                  <a:pt x="1528" y="324"/>
                </a:lnTo>
                <a:lnTo>
                  <a:pt x="1526" y="338"/>
                </a:lnTo>
                <a:lnTo>
                  <a:pt x="1524" y="347"/>
                </a:lnTo>
                <a:lnTo>
                  <a:pt x="1524" y="357"/>
                </a:lnTo>
                <a:lnTo>
                  <a:pt x="1526" y="359"/>
                </a:lnTo>
                <a:lnTo>
                  <a:pt x="1526" y="357"/>
                </a:lnTo>
                <a:lnTo>
                  <a:pt x="1528" y="349"/>
                </a:lnTo>
                <a:lnTo>
                  <a:pt x="1530" y="324"/>
                </a:lnTo>
                <a:lnTo>
                  <a:pt x="1532" y="321"/>
                </a:lnTo>
                <a:lnTo>
                  <a:pt x="1536" y="340"/>
                </a:lnTo>
                <a:lnTo>
                  <a:pt x="1536" y="342"/>
                </a:lnTo>
                <a:lnTo>
                  <a:pt x="1534" y="340"/>
                </a:lnTo>
                <a:lnTo>
                  <a:pt x="1534" y="338"/>
                </a:lnTo>
                <a:lnTo>
                  <a:pt x="1532" y="338"/>
                </a:lnTo>
                <a:lnTo>
                  <a:pt x="1530" y="361"/>
                </a:lnTo>
                <a:lnTo>
                  <a:pt x="1530" y="363"/>
                </a:lnTo>
                <a:lnTo>
                  <a:pt x="1536" y="359"/>
                </a:lnTo>
                <a:lnTo>
                  <a:pt x="1536" y="357"/>
                </a:lnTo>
                <a:lnTo>
                  <a:pt x="1544" y="353"/>
                </a:lnTo>
                <a:lnTo>
                  <a:pt x="1547" y="347"/>
                </a:lnTo>
                <a:lnTo>
                  <a:pt x="1547" y="340"/>
                </a:lnTo>
                <a:lnTo>
                  <a:pt x="1546" y="322"/>
                </a:lnTo>
                <a:lnTo>
                  <a:pt x="1547" y="315"/>
                </a:lnTo>
                <a:lnTo>
                  <a:pt x="1547" y="307"/>
                </a:lnTo>
                <a:lnTo>
                  <a:pt x="1547" y="305"/>
                </a:lnTo>
                <a:lnTo>
                  <a:pt x="1551" y="303"/>
                </a:lnTo>
                <a:lnTo>
                  <a:pt x="1555" y="301"/>
                </a:lnTo>
                <a:lnTo>
                  <a:pt x="1557" y="301"/>
                </a:lnTo>
                <a:lnTo>
                  <a:pt x="1555" y="299"/>
                </a:lnTo>
                <a:lnTo>
                  <a:pt x="1553" y="299"/>
                </a:lnTo>
                <a:lnTo>
                  <a:pt x="1546" y="301"/>
                </a:lnTo>
                <a:lnTo>
                  <a:pt x="1544" y="298"/>
                </a:lnTo>
                <a:lnTo>
                  <a:pt x="1549" y="296"/>
                </a:lnTo>
                <a:lnTo>
                  <a:pt x="1544" y="296"/>
                </a:lnTo>
                <a:lnTo>
                  <a:pt x="1538" y="288"/>
                </a:lnTo>
                <a:lnTo>
                  <a:pt x="1542" y="286"/>
                </a:lnTo>
                <a:lnTo>
                  <a:pt x="1544" y="282"/>
                </a:lnTo>
                <a:lnTo>
                  <a:pt x="1544" y="280"/>
                </a:lnTo>
                <a:lnTo>
                  <a:pt x="1542" y="282"/>
                </a:lnTo>
                <a:lnTo>
                  <a:pt x="1538" y="286"/>
                </a:lnTo>
                <a:lnTo>
                  <a:pt x="1536" y="286"/>
                </a:lnTo>
                <a:lnTo>
                  <a:pt x="1538" y="282"/>
                </a:lnTo>
                <a:lnTo>
                  <a:pt x="1542" y="276"/>
                </a:lnTo>
                <a:lnTo>
                  <a:pt x="1542" y="274"/>
                </a:lnTo>
                <a:lnTo>
                  <a:pt x="1540" y="278"/>
                </a:lnTo>
                <a:lnTo>
                  <a:pt x="1536" y="282"/>
                </a:lnTo>
                <a:lnTo>
                  <a:pt x="1534" y="282"/>
                </a:lnTo>
                <a:lnTo>
                  <a:pt x="1536" y="274"/>
                </a:lnTo>
                <a:lnTo>
                  <a:pt x="1540" y="265"/>
                </a:lnTo>
                <a:lnTo>
                  <a:pt x="1544" y="267"/>
                </a:lnTo>
                <a:lnTo>
                  <a:pt x="1546" y="273"/>
                </a:lnTo>
                <a:lnTo>
                  <a:pt x="1546" y="282"/>
                </a:lnTo>
                <a:lnTo>
                  <a:pt x="1547" y="284"/>
                </a:lnTo>
                <a:lnTo>
                  <a:pt x="1553" y="286"/>
                </a:lnTo>
                <a:lnTo>
                  <a:pt x="1555" y="288"/>
                </a:lnTo>
                <a:lnTo>
                  <a:pt x="1555" y="290"/>
                </a:lnTo>
                <a:lnTo>
                  <a:pt x="1553" y="286"/>
                </a:lnTo>
                <a:lnTo>
                  <a:pt x="1563" y="286"/>
                </a:lnTo>
                <a:lnTo>
                  <a:pt x="1559" y="288"/>
                </a:lnTo>
                <a:lnTo>
                  <a:pt x="1555" y="290"/>
                </a:lnTo>
                <a:lnTo>
                  <a:pt x="1559" y="305"/>
                </a:lnTo>
                <a:lnTo>
                  <a:pt x="1561" y="330"/>
                </a:lnTo>
                <a:lnTo>
                  <a:pt x="1561" y="376"/>
                </a:lnTo>
                <a:lnTo>
                  <a:pt x="1563" y="388"/>
                </a:lnTo>
                <a:lnTo>
                  <a:pt x="1565" y="392"/>
                </a:lnTo>
                <a:lnTo>
                  <a:pt x="1569" y="394"/>
                </a:lnTo>
                <a:lnTo>
                  <a:pt x="1572" y="395"/>
                </a:lnTo>
                <a:lnTo>
                  <a:pt x="1574" y="399"/>
                </a:lnTo>
                <a:lnTo>
                  <a:pt x="1576" y="407"/>
                </a:lnTo>
                <a:lnTo>
                  <a:pt x="1576" y="415"/>
                </a:lnTo>
                <a:lnTo>
                  <a:pt x="1572" y="418"/>
                </a:lnTo>
                <a:lnTo>
                  <a:pt x="1569" y="422"/>
                </a:lnTo>
                <a:lnTo>
                  <a:pt x="1567" y="426"/>
                </a:lnTo>
                <a:lnTo>
                  <a:pt x="1569" y="428"/>
                </a:lnTo>
                <a:lnTo>
                  <a:pt x="1570" y="432"/>
                </a:lnTo>
                <a:lnTo>
                  <a:pt x="1570" y="440"/>
                </a:lnTo>
                <a:lnTo>
                  <a:pt x="1572" y="447"/>
                </a:lnTo>
                <a:lnTo>
                  <a:pt x="1569" y="447"/>
                </a:lnTo>
                <a:lnTo>
                  <a:pt x="1567" y="449"/>
                </a:lnTo>
                <a:lnTo>
                  <a:pt x="1569" y="455"/>
                </a:lnTo>
                <a:lnTo>
                  <a:pt x="1570" y="459"/>
                </a:lnTo>
                <a:lnTo>
                  <a:pt x="1572" y="461"/>
                </a:lnTo>
                <a:lnTo>
                  <a:pt x="1578" y="461"/>
                </a:lnTo>
                <a:lnTo>
                  <a:pt x="1584" y="457"/>
                </a:lnTo>
                <a:lnTo>
                  <a:pt x="1586" y="453"/>
                </a:lnTo>
                <a:lnTo>
                  <a:pt x="1584" y="443"/>
                </a:lnTo>
                <a:lnTo>
                  <a:pt x="1582" y="440"/>
                </a:lnTo>
                <a:lnTo>
                  <a:pt x="1590" y="438"/>
                </a:lnTo>
                <a:lnTo>
                  <a:pt x="1594" y="436"/>
                </a:lnTo>
                <a:lnTo>
                  <a:pt x="1595" y="438"/>
                </a:lnTo>
                <a:lnTo>
                  <a:pt x="1594" y="451"/>
                </a:lnTo>
                <a:lnTo>
                  <a:pt x="1594" y="455"/>
                </a:lnTo>
                <a:lnTo>
                  <a:pt x="1595" y="457"/>
                </a:lnTo>
                <a:lnTo>
                  <a:pt x="1595" y="455"/>
                </a:lnTo>
                <a:lnTo>
                  <a:pt x="1603" y="445"/>
                </a:lnTo>
                <a:lnTo>
                  <a:pt x="1601" y="445"/>
                </a:lnTo>
                <a:lnTo>
                  <a:pt x="1599" y="442"/>
                </a:lnTo>
                <a:lnTo>
                  <a:pt x="1601" y="434"/>
                </a:lnTo>
                <a:lnTo>
                  <a:pt x="1599" y="434"/>
                </a:lnTo>
                <a:lnTo>
                  <a:pt x="1599" y="426"/>
                </a:lnTo>
                <a:lnTo>
                  <a:pt x="1605" y="417"/>
                </a:lnTo>
                <a:lnTo>
                  <a:pt x="1603" y="411"/>
                </a:lnTo>
                <a:lnTo>
                  <a:pt x="1603" y="407"/>
                </a:lnTo>
                <a:lnTo>
                  <a:pt x="1603" y="411"/>
                </a:lnTo>
                <a:lnTo>
                  <a:pt x="1599" y="415"/>
                </a:lnTo>
                <a:lnTo>
                  <a:pt x="1599" y="413"/>
                </a:lnTo>
                <a:lnTo>
                  <a:pt x="1599" y="407"/>
                </a:lnTo>
                <a:lnTo>
                  <a:pt x="1599" y="394"/>
                </a:lnTo>
                <a:lnTo>
                  <a:pt x="1597" y="392"/>
                </a:lnTo>
                <a:lnTo>
                  <a:pt x="1597" y="394"/>
                </a:lnTo>
                <a:lnTo>
                  <a:pt x="1595" y="411"/>
                </a:lnTo>
                <a:lnTo>
                  <a:pt x="1594" y="420"/>
                </a:lnTo>
                <a:lnTo>
                  <a:pt x="1592" y="420"/>
                </a:lnTo>
                <a:lnTo>
                  <a:pt x="1588" y="418"/>
                </a:lnTo>
                <a:lnTo>
                  <a:pt x="1584" y="415"/>
                </a:lnTo>
                <a:lnTo>
                  <a:pt x="1584" y="407"/>
                </a:lnTo>
                <a:lnTo>
                  <a:pt x="1586" y="403"/>
                </a:lnTo>
                <a:lnTo>
                  <a:pt x="1588" y="403"/>
                </a:lnTo>
                <a:lnTo>
                  <a:pt x="1590" y="405"/>
                </a:lnTo>
                <a:lnTo>
                  <a:pt x="1592" y="405"/>
                </a:lnTo>
                <a:lnTo>
                  <a:pt x="1592" y="403"/>
                </a:lnTo>
                <a:lnTo>
                  <a:pt x="1590" y="394"/>
                </a:lnTo>
                <a:lnTo>
                  <a:pt x="1584" y="363"/>
                </a:lnTo>
                <a:lnTo>
                  <a:pt x="1582" y="346"/>
                </a:lnTo>
                <a:lnTo>
                  <a:pt x="1584" y="349"/>
                </a:lnTo>
                <a:lnTo>
                  <a:pt x="1588" y="355"/>
                </a:lnTo>
                <a:lnTo>
                  <a:pt x="1592" y="357"/>
                </a:lnTo>
                <a:lnTo>
                  <a:pt x="1592" y="353"/>
                </a:lnTo>
                <a:lnTo>
                  <a:pt x="1590" y="342"/>
                </a:lnTo>
                <a:lnTo>
                  <a:pt x="1588" y="336"/>
                </a:lnTo>
                <a:lnTo>
                  <a:pt x="1590" y="326"/>
                </a:lnTo>
                <a:lnTo>
                  <a:pt x="1590" y="324"/>
                </a:lnTo>
                <a:lnTo>
                  <a:pt x="1592" y="328"/>
                </a:lnTo>
                <a:lnTo>
                  <a:pt x="1594" y="340"/>
                </a:lnTo>
                <a:lnTo>
                  <a:pt x="1595" y="340"/>
                </a:lnTo>
                <a:lnTo>
                  <a:pt x="1597" y="334"/>
                </a:lnTo>
                <a:lnTo>
                  <a:pt x="1595" y="334"/>
                </a:lnTo>
                <a:lnTo>
                  <a:pt x="1595" y="328"/>
                </a:lnTo>
                <a:lnTo>
                  <a:pt x="1594" y="324"/>
                </a:lnTo>
                <a:lnTo>
                  <a:pt x="1594" y="319"/>
                </a:lnTo>
                <a:lnTo>
                  <a:pt x="1595" y="319"/>
                </a:lnTo>
                <a:lnTo>
                  <a:pt x="1597" y="321"/>
                </a:lnTo>
                <a:lnTo>
                  <a:pt x="1599" y="321"/>
                </a:lnTo>
                <a:lnTo>
                  <a:pt x="1599" y="319"/>
                </a:lnTo>
                <a:lnTo>
                  <a:pt x="1597" y="309"/>
                </a:lnTo>
                <a:lnTo>
                  <a:pt x="1595" y="309"/>
                </a:lnTo>
                <a:lnTo>
                  <a:pt x="1595" y="307"/>
                </a:lnTo>
                <a:lnTo>
                  <a:pt x="1594" y="307"/>
                </a:lnTo>
                <a:lnTo>
                  <a:pt x="1594" y="311"/>
                </a:lnTo>
                <a:lnTo>
                  <a:pt x="1588" y="298"/>
                </a:lnTo>
                <a:lnTo>
                  <a:pt x="1590" y="299"/>
                </a:lnTo>
                <a:lnTo>
                  <a:pt x="1594" y="301"/>
                </a:lnTo>
                <a:lnTo>
                  <a:pt x="1595" y="301"/>
                </a:lnTo>
                <a:lnTo>
                  <a:pt x="1597" y="299"/>
                </a:lnTo>
                <a:lnTo>
                  <a:pt x="1597" y="296"/>
                </a:lnTo>
                <a:lnTo>
                  <a:pt x="1599" y="296"/>
                </a:lnTo>
                <a:lnTo>
                  <a:pt x="1601" y="299"/>
                </a:lnTo>
                <a:lnTo>
                  <a:pt x="1607" y="286"/>
                </a:lnTo>
                <a:lnTo>
                  <a:pt x="1607" y="280"/>
                </a:lnTo>
                <a:lnTo>
                  <a:pt x="1607" y="273"/>
                </a:lnTo>
                <a:lnTo>
                  <a:pt x="1607" y="261"/>
                </a:lnTo>
                <a:lnTo>
                  <a:pt x="1607" y="259"/>
                </a:lnTo>
                <a:lnTo>
                  <a:pt x="1611" y="257"/>
                </a:lnTo>
                <a:lnTo>
                  <a:pt x="1622" y="261"/>
                </a:lnTo>
                <a:lnTo>
                  <a:pt x="1624" y="261"/>
                </a:lnTo>
                <a:lnTo>
                  <a:pt x="1624" y="257"/>
                </a:lnTo>
                <a:lnTo>
                  <a:pt x="1617" y="246"/>
                </a:lnTo>
                <a:lnTo>
                  <a:pt x="1615" y="242"/>
                </a:lnTo>
                <a:lnTo>
                  <a:pt x="1617" y="240"/>
                </a:lnTo>
                <a:lnTo>
                  <a:pt x="1618" y="240"/>
                </a:lnTo>
                <a:lnTo>
                  <a:pt x="1624" y="242"/>
                </a:lnTo>
                <a:lnTo>
                  <a:pt x="1459" y="129"/>
                </a:lnTo>
                <a:lnTo>
                  <a:pt x="8" y="411"/>
                </a:lnTo>
                <a:lnTo>
                  <a:pt x="8" y="407"/>
                </a:lnTo>
                <a:lnTo>
                  <a:pt x="10" y="405"/>
                </a:lnTo>
                <a:lnTo>
                  <a:pt x="10" y="409"/>
                </a:lnTo>
                <a:lnTo>
                  <a:pt x="8" y="411"/>
                </a:lnTo>
                <a:lnTo>
                  <a:pt x="1459" y="129"/>
                </a:lnTo>
                <a:lnTo>
                  <a:pt x="10" y="632"/>
                </a:lnTo>
                <a:lnTo>
                  <a:pt x="10" y="630"/>
                </a:lnTo>
                <a:lnTo>
                  <a:pt x="11" y="645"/>
                </a:lnTo>
                <a:lnTo>
                  <a:pt x="10" y="632"/>
                </a:lnTo>
                <a:lnTo>
                  <a:pt x="1459" y="129"/>
                </a:lnTo>
                <a:lnTo>
                  <a:pt x="34" y="651"/>
                </a:lnTo>
                <a:lnTo>
                  <a:pt x="33" y="643"/>
                </a:lnTo>
                <a:lnTo>
                  <a:pt x="34" y="647"/>
                </a:lnTo>
                <a:lnTo>
                  <a:pt x="34" y="651"/>
                </a:lnTo>
                <a:lnTo>
                  <a:pt x="1459" y="129"/>
                </a:lnTo>
                <a:lnTo>
                  <a:pt x="42" y="430"/>
                </a:lnTo>
                <a:lnTo>
                  <a:pt x="42" y="428"/>
                </a:lnTo>
                <a:lnTo>
                  <a:pt x="44" y="434"/>
                </a:lnTo>
                <a:lnTo>
                  <a:pt x="42" y="436"/>
                </a:lnTo>
                <a:lnTo>
                  <a:pt x="44" y="434"/>
                </a:lnTo>
                <a:lnTo>
                  <a:pt x="44" y="443"/>
                </a:lnTo>
                <a:lnTo>
                  <a:pt x="42" y="438"/>
                </a:lnTo>
                <a:lnTo>
                  <a:pt x="40" y="434"/>
                </a:lnTo>
                <a:lnTo>
                  <a:pt x="42" y="430"/>
                </a:lnTo>
                <a:lnTo>
                  <a:pt x="1459" y="129"/>
                </a:lnTo>
                <a:lnTo>
                  <a:pt x="44" y="570"/>
                </a:lnTo>
                <a:lnTo>
                  <a:pt x="44" y="578"/>
                </a:lnTo>
                <a:lnTo>
                  <a:pt x="42" y="562"/>
                </a:lnTo>
                <a:lnTo>
                  <a:pt x="44" y="568"/>
                </a:lnTo>
                <a:lnTo>
                  <a:pt x="44" y="570"/>
                </a:lnTo>
                <a:lnTo>
                  <a:pt x="1459" y="129"/>
                </a:lnTo>
                <a:lnTo>
                  <a:pt x="44" y="641"/>
                </a:lnTo>
                <a:lnTo>
                  <a:pt x="44" y="639"/>
                </a:lnTo>
                <a:lnTo>
                  <a:pt x="46" y="620"/>
                </a:lnTo>
                <a:lnTo>
                  <a:pt x="46" y="630"/>
                </a:lnTo>
                <a:lnTo>
                  <a:pt x="46" y="634"/>
                </a:lnTo>
                <a:lnTo>
                  <a:pt x="46" y="637"/>
                </a:lnTo>
                <a:lnTo>
                  <a:pt x="44" y="641"/>
                </a:lnTo>
                <a:lnTo>
                  <a:pt x="1459" y="129"/>
                </a:lnTo>
                <a:lnTo>
                  <a:pt x="46" y="562"/>
                </a:lnTo>
                <a:lnTo>
                  <a:pt x="46" y="564"/>
                </a:lnTo>
                <a:lnTo>
                  <a:pt x="44" y="553"/>
                </a:lnTo>
                <a:lnTo>
                  <a:pt x="46" y="516"/>
                </a:lnTo>
                <a:lnTo>
                  <a:pt x="46" y="562"/>
                </a:lnTo>
                <a:lnTo>
                  <a:pt x="1459" y="129"/>
                </a:lnTo>
                <a:lnTo>
                  <a:pt x="50" y="584"/>
                </a:lnTo>
                <a:lnTo>
                  <a:pt x="48" y="568"/>
                </a:lnTo>
                <a:lnTo>
                  <a:pt x="48" y="514"/>
                </a:lnTo>
                <a:lnTo>
                  <a:pt x="44" y="457"/>
                </a:lnTo>
                <a:lnTo>
                  <a:pt x="46" y="455"/>
                </a:lnTo>
                <a:lnTo>
                  <a:pt x="46" y="451"/>
                </a:lnTo>
                <a:lnTo>
                  <a:pt x="50" y="513"/>
                </a:lnTo>
                <a:lnTo>
                  <a:pt x="52" y="545"/>
                </a:lnTo>
                <a:lnTo>
                  <a:pt x="50" y="584"/>
                </a:lnTo>
                <a:lnTo>
                  <a:pt x="1459" y="129"/>
                </a:lnTo>
                <a:lnTo>
                  <a:pt x="1557" y="1098"/>
                </a:lnTo>
                <a:lnTo>
                  <a:pt x="1559" y="1100"/>
                </a:lnTo>
                <a:lnTo>
                  <a:pt x="1557" y="1104"/>
                </a:lnTo>
                <a:lnTo>
                  <a:pt x="1555" y="1102"/>
                </a:lnTo>
                <a:lnTo>
                  <a:pt x="1557" y="1098"/>
                </a:lnTo>
                <a:lnTo>
                  <a:pt x="1459" y="129"/>
                </a:lnTo>
                <a:lnTo>
                  <a:pt x="1555" y="1098"/>
                </a:lnTo>
                <a:lnTo>
                  <a:pt x="1557" y="1098"/>
                </a:lnTo>
                <a:lnTo>
                  <a:pt x="1555" y="1102"/>
                </a:lnTo>
                <a:lnTo>
                  <a:pt x="1553" y="1100"/>
                </a:lnTo>
                <a:lnTo>
                  <a:pt x="1555" y="1098"/>
                </a:lnTo>
                <a:lnTo>
                  <a:pt x="1459" y="129"/>
                </a:lnTo>
                <a:lnTo>
                  <a:pt x="1559" y="668"/>
                </a:lnTo>
                <a:lnTo>
                  <a:pt x="1561" y="676"/>
                </a:lnTo>
                <a:lnTo>
                  <a:pt x="1559" y="680"/>
                </a:lnTo>
                <a:lnTo>
                  <a:pt x="1561" y="676"/>
                </a:lnTo>
                <a:lnTo>
                  <a:pt x="1563" y="678"/>
                </a:lnTo>
                <a:lnTo>
                  <a:pt x="1559" y="687"/>
                </a:lnTo>
                <a:lnTo>
                  <a:pt x="1557" y="699"/>
                </a:lnTo>
                <a:lnTo>
                  <a:pt x="1555" y="699"/>
                </a:lnTo>
                <a:lnTo>
                  <a:pt x="1559" y="680"/>
                </a:lnTo>
                <a:lnTo>
                  <a:pt x="1555" y="689"/>
                </a:lnTo>
                <a:lnTo>
                  <a:pt x="1553" y="697"/>
                </a:lnTo>
                <a:lnTo>
                  <a:pt x="1551" y="695"/>
                </a:lnTo>
                <a:lnTo>
                  <a:pt x="1551" y="689"/>
                </a:lnTo>
                <a:lnTo>
                  <a:pt x="1553" y="680"/>
                </a:lnTo>
                <a:lnTo>
                  <a:pt x="1559" y="668"/>
                </a:lnTo>
                <a:lnTo>
                  <a:pt x="1459" y="129"/>
                </a:lnTo>
                <a:lnTo>
                  <a:pt x="1549" y="741"/>
                </a:lnTo>
                <a:lnTo>
                  <a:pt x="1547" y="751"/>
                </a:lnTo>
                <a:lnTo>
                  <a:pt x="1546" y="749"/>
                </a:lnTo>
                <a:lnTo>
                  <a:pt x="1546" y="745"/>
                </a:lnTo>
                <a:lnTo>
                  <a:pt x="1549" y="741"/>
                </a:lnTo>
                <a:lnTo>
                  <a:pt x="1459" y="129"/>
                </a:lnTo>
                <a:lnTo>
                  <a:pt x="1490" y="912"/>
                </a:lnTo>
                <a:lnTo>
                  <a:pt x="1492" y="908"/>
                </a:lnTo>
                <a:lnTo>
                  <a:pt x="1494" y="904"/>
                </a:lnTo>
                <a:lnTo>
                  <a:pt x="1498" y="904"/>
                </a:lnTo>
                <a:lnTo>
                  <a:pt x="1498" y="906"/>
                </a:lnTo>
                <a:lnTo>
                  <a:pt x="1494" y="910"/>
                </a:lnTo>
                <a:lnTo>
                  <a:pt x="1492" y="912"/>
                </a:lnTo>
                <a:lnTo>
                  <a:pt x="1490" y="912"/>
                </a:lnTo>
                <a:lnTo>
                  <a:pt x="1459" y="129"/>
                </a:lnTo>
                <a:lnTo>
                  <a:pt x="1488" y="914"/>
                </a:lnTo>
                <a:lnTo>
                  <a:pt x="1492" y="918"/>
                </a:lnTo>
                <a:lnTo>
                  <a:pt x="1492" y="920"/>
                </a:lnTo>
                <a:lnTo>
                  <a:pt x="1490" y="922"/>
                </a:lnTo>
                <a:lnTo>
                  <a:pt x="1492" y="920"/>
                </a:lnTo>
                <a:lnTo>
                  <a:pt x="1492" y="922"/>
                </a:lnTo>
                <a:lnTo>
                  <a:pt x="1488" y="923"/>
                </a:lnTo>
                <a:lnTo>
                  <a:pt x="1492" y="927"/>
                </a:lnTo>
                <a:lnTo>
                  <a:pt x="1496" y="922"/>
                </a:lnTo>
                <a:lnTo>
                  <a:pt x="1498" y="918"/>
                </a:lnTo>
                <a:lnTo>
                  <a:pt x="1496" y="918"/>
                </a:lnTo>
                <a:lnTo>
                  <a:pt x="1498" y="916"/>
                </a:lnTo>
                <a:lnTo>
                  <a:pt x="1498" y="923"/>
                </a:lnTo>
                <a:lnTo>
                  <a:pt x="1498" y="927"/>
                </a:lnTo>
                <a:lnTo>
                  <a:pt x="1496" y="929"/>
                </a:lnTo>
                <a:lnTo>
                  <a:pt x="1496" y="933"/>
                </a:lnTo>
                <a:lnTo>
                  <a:pt x="1494" y="937"/>
                </a:lnTo>
                <a:lnTo>
                  <a:pt x="1496" y="939"/>
                </a:lnTo>
                <a:lnTo>
                  <a:pt x="1492" y="946"/>
                </a:lnTo>
                <a:lnTo>
                  <a:pt x="1490" y="946"/>
                </a:lnTo>
                <a:lnTo>
                  <a:pt x="1488" y="927"/>
                </a:lnTo>
                <a:lnTo>
                  <a:pt x="1488" y="914"/>
                </a:lnTo>
                <a:lnTo>
                  <a:pt x="1459" y="129"/>
                </a:lnTo>
                <a:lnTo>
                  <a:pt x="1455" y="136"/>
                </a:lnTo>
                <a:lnTo>
                  <a:pt x="1448" y="134"/>
                </a:lnTo>
                <a:lnTo>
                  <a:pt x="1453" y="138"/>
                </a:lnTo>
                <a:lnTo>
                  <a:pt x="1451" y="138"/>
                </a:lnTo>
                <a:lnTo>
                  <a:pt x="1434" y="119"/>
                </a:lnTo>
                <a:lnTo>
                  <a:pt x="1421" y="102"/>
                </a:lnTo>
                <a:lnTo>
                  <a:pt x="1421" y="100"/>
                </a:lnTo>
                <a:lnTo>
                  <a:pt x="1421" y="98"/>
                </a:lnTo>
                <a:lnTo>
                  <a:pt x="1425" y="100"/>
                </a:lnTo>
                <a:lnTo>
                  <a:pt x="1426" y="102"/>
                </a:lnTo>
                <a:lnTo>
                  <a:pt x="1440" y="119"/>
                </a:lnTo>
                <a:lnTo>
                  <a:pt x="1440" y="121"/>
                </a:lnTo>
                <a:lnTo>
                  <a:pt x="1442" y="121"/>
                </a:lnTo>
                <a:lnTo>
                  <a:pt x="1450" y="130"/>
                </a:lnTo>
                <a:lnTo>
                  <a:pt x="1457" y="136"/>
                </a:lnTo>
                <a:lnTo>
                  <a:pt x="1455" y="136"/>
                </a:lnTo>
                <a:lnTo>
                  <a:pt x="1459" y="129"/>
                </a:lnTo>
                <a:lnTo>
                  <a:pt x="1423" y="98"/>
                </a:lnTo>
                <a:lnTo>
                  <a:pt x="1425" y="98"/>
                </a:lnTo>
                <a:lnTo>
                  <a:pt x="1425" y="100"/>
                </a:lnTo>
                <a:lnTo>
                  <a:pt x="1423" y="98"/>
                </a:lnTo>
                <a:lnTo>
                  <a:pt x="1459" y="129"/>
                </a:lnTo>
                <a:lnTo>
                  <a:pt x="1473" y="152"/>
                </a:lnTo>
                <a:lnTo>
                  <a:pt x="1471" y="152"/>
                </a:lnTo>
                <a:lnTo>
                  <a:pt x="1469" y="152"/>
                </a:lnTo>
                <a:lnTo>
                  <a:pt x="1463" y="152"/>
                </a:lnTo>
                <a:lnTo>
                  <a:pt x="1461" y="150"/>
                </a:lnTo>
                <a:lnTo>
                  <a:pt x="1459" y="146"/>
                </a:lnTo>
                <a:lnTo>
                  <a:pt x="1463" y="146"/>
                </a:lnTo>
                <a:lnTo>
                  <a:pt x="1463" y="144"/>
                </a:lnTo>
                <a:lnTo>
                  <a:pt x="1459" y="142"/>
                </a:lnTo>
                <a:lnTo>
                  <a:pt x="1461" y="142"/>
                </a:lnTo>
                <a:lnTo>
                  <a:pt x="1459" y="142"/>
                </a:lnTo>
                <a:lnTo>
                  <a:pt x="1461" y="140"/>
                </a:lnTo>
                <a:lnTo>
                  <a:pt x="1461" y="138"/>
                </a:lnTo>
                <a:lnTo>
                  <a:pt x="1469" y="148"/>
                </a:lnTo>
                <a:lnTo>
                  <a:pt x="1473" y="150"/>
                </a:lnTo>
                <a:lnTo>
                  <a:pt x="1473" y="152"/>
                </a:lnTo>
                <a:lnTo>
                  <a:pt x="1459" y="129"/>
                </a:lnTo>
                <a:lnTo>
                  <a:pt x="1471" y="140"/>
                </a:lnTo>
                <a:lnTo>
                  <a:pt x="1474" y="146"/>
                </a:lnTo>
                <a:lnTo>
                  <a:pt x="1459" y="134"/>
                </a:lnTo>
                <a:lnTo>
                  <a:pt x="1444" y="121"/>
                </a:lnTo>
                <a:lnTo>
                  <a:pt x="1446" y="121"/>
                </a:lnTo>
                <a:lnTo>
                  <a:pt x="1448" y="121"/>
                </a:lnTo>
                <a:lnTo>
                  <a:pt x="1446" y="121"/>
                </a:lnTo>
                <a:lnTo>
                  <a:pt x="1446" y="119"/>
                </a:lnTo>
                <a:lnTo>
                  <a:pt x="1444" y="119"/>
                </a:lnTo>
                <a:lnTo>
                  <a:pt x="1442" y="119"/>
                </a:lnTo>
                <a:lnTo>
                  <a:pt x="1442" y="121"/>
                </a:lnTo>
                <a:lnTo>
                  <a:pt x="1440" y="117"/>
                </a:lnTo>
                <a:lnTo>
                  <a:pt x="1436" y="111"/>
                </a:lnTo>
                <a:lnTo>
                  <a:pt x="1430" y="107"/>
                </a:lnTo>
                <a:lnTo>
                  <a:pt x="1428" y="102"/>
                </a:lnTo>
                <a:lnTo>
                  <a:pt x="1430" y="104"/>
                </a:lnTo>
                <a:lnTo>
                  <a:pt x="1432" y="106"/>
                </a:lnTo>
                <a:lnTo>
                  <a:pt x="1434" y="104"/>
                </a:lnTo>
                <a:lnTo>
                  <a:pt x="1438" y="106"/>
                </a:lnTo>
                <a:lnTo>
                  <a:pt x="1434" y="104"/>
                </a:lnTo>
                <a:lnTo>
                  <a:pt x="1434" y="100"/>
                </a:lnTo>
                <a:lnTo>
                  <a:pt x="1430" y="102"/>
                </a:lnTo>
                <a:lnTo>
                  <a:pt x="1428" y="100"/>
                </a:lnTo>
                <a:lnTo>
                  <a:pt x="1432" y="100"/>
                </a:lnTo>
                <a:lnTo>
                  <a:pt x="1430" y="100"/>
                </a:lnTo>
                <a:lnTo>
                  <a:pt x="1426" y="100"/>
                </a:lnTo>
                <a:lnTo>
                  <a:pt x="1425" y="100"/>
                </a:lnTo>
                <a:lnTo>
                  <a:pt x="1425" y="98"/>
                </a:lnTo>
                <a:lnTo>
                  <a:pt x="1426" y="100"/>
                </a:lnTo>
                <a:lnTo>
                  <a:pt x="1423" y="98"/>
                </a:lnTo>
                <a:lnTo>
                  <a:pt x="1423" y="96"/>
                </a:lnTo>
                <a:lnTo>
                  <a:pt x="1419" y="96"/>
                </a:lnTo>
                <a:lnTo>
                  <a:pt x="1415" y="94"/>
                </a:lnTo>
                <a:lnTo>
                  <a:pt x="1417" y="86"/>
                </a:lnTo>
                <a:lnTo>
                  <a:pt x="1417" y="84"/>
                </a:lnTo>
                <a:lnTo>
                  <a:pt x="1415" y="82"/>
                </a:lnTo>
                <a:lnTo>
                  <a:pt x="1415" y="84"/>
                </a:lnTo>
                <a:lnTo>
                  <a:pt x="1413" y="88"/>
                </a:lnTo>
                <a:lnTo>
                  <a:pt x="1407" y="82"/>
                </a:lnTo>
                <a:lnTo>
                  <a:pt x="1411" y="79"/>
                </a:lnTo>
                <a:lnTo>
                  <a:pt x="1417" y="82"/>
                </a:lnTo>
                <a:lnTo>
                  <a:pt x="1413" y="79"/>
                </a:lnTo>
                <a:lnTo>
                  <a:pt x="1415" y="73"/>
                </a:lnTo>
                <a:lnTo>
                  <a:pt x="1417" y="73"/>
                </a:lnTo>
                <a:lnTo>
                  <a:pt x="1436" y="96"/>
                </a:lnTo>
                <a:lnTo>
                  <a:pt x="1432" y="90"/>
                </a:lnTo>
                <a:lnTo>
                  <a:pt x="1426" y="81"/>
                </a:lnTo>
                <a:lnTo>
                  <a:pt x="1421" y="69"/>
                </a:lnTo>
                <a:lnTo>
                  <a:pt x="1421" y="67"/>
                </a:lnTo>
                <a:lnTo>
                  <a:pt x="1419" y="69"/>
                </a:lnTo>
                <a:lnTo>
                  <a:pt x="1419" y="65"/>
                </a:lnTo>
                <a:lnTo>
                  <a:pt x="1419" y="63"/>
                </a:lnTo>
                <a:lnTo>
                  <a:pt x="1417" y="63"/>
                </a:lnTo>
                <a:lnTo>
                  <a:pt x="1413" y="56"/>
                </a:lnTo>
                <a:lnTo>
                  <a:pt x="1413" y="54"/>
                </a:lnTo>
                <a:lnTo>
                  <a:pt x="1413" y="52"/>
                </a:lnTo>
                <a:lnTo>
                  <a:pt x="1411" y="54"/>
                </a:lnTo>
                <a:lnTo>
                  <a:pt x="1409" y="50"/>
                </a:lnTo>
                <a:lnTo>
                  <a:pt x="1409" y="48"/>
                </a:lnTo>
                <a:lnTo>
                  <a:pt x="1409" y="50"/>
                </a:lnTo>
                <a:lnTo>
                  <a:pt x="1407" y="48"/>
                </a:lnTo>
                <a:lnTo>
                  <a:pt x="1409" y="44"/>
                </a:lnTo>
                <a:lnTo>
                  <a:pt x="1421" y="59"/>
                </a:lnTo>
                <a:lnTo>
                  <a:pt x="1442" y="90"/>
                </a:lnTo>
                <a:lnTo>
                  <a:pt x="1461" y="111"/>
                </a:lnTo>
                <a:lnTo>
                  <a:pt x="1474" y="125"/>
                </a:lnTo>
                <a:lnTo>
                  <a:pt x="1486" y="132"/>
                </a:lnTo>
                <a:lnTo>
                  <a:pt x="1482" y="134"/>
                </a:lnTo>
                <a:lnTo>
                  <a:pt x="1478" y="142"/>
                </a:lnTo>
                <a:lnTo>
                  <a:pt x="1473" y="140"/>
                </a:lnTo>
                <a:lnTo>
                  <a:pt x="1471" y="140"/>
                </a:lnTo>
                <a:lnTo>
                  <a:pt x="1459" y="129"/>
                </a:lnTo>
                <a:lnTo>
                  <a:pt x="1428" y="100"/>
                </a:lnTo>
                <a:lnTo>
                  <a:pt x="1430" y="102"/>
                </a:lnTo>
                <a:lnTo>
                  <a:pt x="1428" y="102"/>
                </a:lnTo>
                <a:lnTo>
                  <a:pt x="1428" y="100"/>
                </a:lnTo>
                <a:lnTo>
                  <a:pt x="1459" y="129"/>
                </a:lnTo>
                <a:lnTo>
                  <a:pt x="1484" y="971"/>
                </a:lnTo>
                <a:lnTo>
                  <a:pt x="1482" y="973"/>
                </a:lnTo>
                <a:lnTo>
                  <a:pt x="1484" y="970"/>
                </a:lnTo>
                <a:lnTo>
                  <a:pt x="1484" y="971"/>
                </a:lnTo>
                <a:lnTo>
                  <a:pt x="1459" y="129"/>
                </a:lnTo>
                <a:lnTo>
                  <a:pt x="1486" y="964"/>
                </a:lnTo>
                <a:lnTo>
                  <a:pt x="1486" y="975"/>
                </a:lnTo>
                <a:lnTo>
                  <a:pt x="1484" y="970"/>
                </a:lnTo>
                <a:lnTo>
                  <a:pt x="1486" y="964"/>
                </a:lnTo>
                <a:lnTo>
                  <a:pt x="1459" y="129"/>
                </a:lnTo>
                <a:lnTo>
                  <a:pt x="1540" y="1075"/>
                </a:lnTo>
                <a:lnTo>
                  <a:pt x="1536" y="1073"/>
                </a:lnTo>
                <a:lnTo>
                  <a:pt x="1536" y="1069"/>
                </a:lnTo>
                <a:lnTo>
                  <a:pt x="1540" y="1064"/>
                </a:lnTo>
                <a:lnTo>
                  <a:pt x="1538" y="1066"/>
                </a:lnTo>
                <a:lnTo>
                  <a:pt x="1542" y="1064"/>
                </a:lnTo>
                <a:lnTo>
                  <a:pt x="1542" y="1069"/>
                </a:lnTo>
                <a:lnTo>
                  <a:pt x="1540" y="1075"/>
                </a:lnTo>
                <a:lnTo>
                  <a:pt x="1459" y="129"/>
                </a:lnTo>
                <a:lnTo>
                  <a:pt x="1542" y="1077"/>
                </a:lnTo>
                <a:lnTo>
                  <a:pt x="1544" y="1077"/>
                </a:lnTo>
                <a:lnTo>
                  <a:pt x="1544" y="1081"/>
                </a:lnTo>
                <a:lnTo>
                  <a:pt x="1544" y="1083"/>
                </a:lnTo>
                <a:lnTo>
                  <a:pt x="1542" y="1077"/>
                </a:lnTo>
                <a:lnTo>
                  <a:pt x="1459" y="129"/>
                </a:lnTo>
                <a:lnTo>
                  <a:pt x="1544" y="1006"/>
                </a:lnTo>
                <a:lnTo>
                  <a:pt x="1544" y="1004"/>
                </a:lnTo>
                <a:lnTo>
                  <a:pt x="1546" y="1004"/>
                </a:lnTo>
                <a:lnTo>
                  <a:pt x="1547" y="1002"/>
                </a:lnTo>
                <a:lnTo>
                  <a:pt x="1546" y="1004"/>
                </a:lnTo>
                <a:lnTo>
                  <a:pt x="1544" y="1006"/>
                </a:lnTo>
                <a:lnTo>
                  <a:pt x="1459" y="129"/>
                </a:lnTo>
                <a:lnTo>
                  <a:pt x="1549" y="1096"/>
                </a:lnTo>
                <a:lnTo>
                  <a:pt x="1546" y="1090"/>
                </a:lnTo>
                <a:lnTo>
                  <a:pt x="1547" y="1092"/>
                </a:lnTo>
                <a:lnTo>
                  <a:pt x="1549" y="1089"/>
                </a:lnTo>
                <a:lnTo>
                  <a:pt x="1549" y="1087"/>
                </a:lnTo>
                <a:lnTo>
                  <a:pt x="1549" y="1085"/>
                </a:lnTo>
                <a:lnTo>
                  <a:pt x="1546" y="1089"/>
                </a:lnTo>
                <a:lnTo>
                  <a:pt x="1544" y="1083"/>
                </a:lnTo>
                <a:lnTo>
                  <a:pt x="1546" y="1083"/>
                </a:lnTo>
                <a:lnTo>
                  <a:pt x="1546" y="1085"/>
                </a:lnTo>
                <a:lnTo>
                  <a:pt x="1547" y="1081"/>
                </a:lnTo>
                <a:lnTo>
                  <a:pt x="1549" y="1089"/>
                </a:lnTo>
                <a:lnTo>
                  <a:pt x="1549" y="1096"/>
                </a:lnTo>
                <a:lnTo>
                  <a:pt x="1459" y="129"/>
                </a:lnTo>
                <a:lnTo>
                  <a:pt x="1549" y="1042"/>
                </a:lnTo>
                <a:lnTo>
                  <a:pt x="1547" y="1046"/>
                </a:lnTo>
                <a:lnTo>
                  <a:pt x="1547" y="1044"/>
                </a:lnTo>
                <a:lnTo>
                  <a:pt x="1549" y="1042"/>
                </a:lnTo>
                <a:lnTo>
                  <a:pt x="1459" y="129"/>
                </a:lnTo>
                <a:lnTo>
                  <a:pt x="1536" y="948"/>
                </a:lnTo>
                <a:lnTo>
                  <a:pt x="1544" y="950"/>
                </a:lnTo>
                <a:lnTo>
                  <a:pt x="1549" y="948"/>
                </a:lnTo>
                <a:lnTo>
                  <a:pt x="1551" y="950"/>
                </a:lnTo>
                <a:lnTo>
                  <a:pt x="1553" y="952"/>
                </a:lnTo>
                <a:lnTo>
                  <a:pt x="1557" y="952"/>
                </a:lnTo>
                <a:lnTo>
                  <a:pt x="1557" y="958"/>
                </a:lnTo>
                <a:lnTo>
                  <a:pt x="1551" y="956"/>
                </a:lnTo>
                <a:lnTo>
                  <a:pt x="1547" y="956"/>
                </a:lnTo>
                <a:lnTo>
                  <a:pt x="1538" y="958"/>
                </a:lnTo>
                <a:lnTo>
                  <a:pt x="1538" y="954"/>
                </a:lnTo>
                <a:lnTo>
                  <a:pt x="1536" y="956"/>
                </a:lnTo>
                <a:lnTo>
                  <a:pt x="1536" y="954"/>
                </a:lnTo>
                <a:lnTo>
                  <a:pt x="1553" y="952"/>
                </a:lnTo>
                <a:lnTo>
                  <a:pt x="1536" y="952"/>
                </a:lnTo>
                <a:lnTo>
                  <a:pt x="1536" y="948"/>
                </a:lnTo>
                <a:lnTo>
                  <a:pt x="1459" y="129"/>
                </a:lnTo>
                <a:lnTo>
                  <a:pt x="1538" y="975"/>
                </a:lnTo>
                <a:lnTo>
                  <a:pt x="1540" y="977"/>
                </a:lnTo>
                <a:lnTo>
                  <a:pt x="1538" y="977"/>
                </a:lnTo>
                <a:lnTo>
                  <a:pt x="1538" y="975"/>
                </a:lnTo>
                <a:lnTo>
                  <a:pt x="1459" y="129"/>
                </a:lnTo>
                <a:lnTo>
                  <a:pt x="1536" y="975"/>
                </a:lnTo>
                <a:lnTo>
                  <a:pt x="1536" y="977"/>
                </a:lnTo>
                <a:lnTo>
                  <a:pt x="1534" y="977"/>
                </a:lnTo>
                <a:lnTo>
                  <a:pt x="1536" y="975"/>
                </a:lnTo>
                <a:lnTo>
                  <a:pt x="1459" y="129"/>
                </a:lnTo>
                <a:lnTo>
                  <a:pt x="1530" y="898"/>
                </a:lnTo>
                <a:lnTo>
                  <a:pt x="1530" y="900"/>
                </a:lnTo>
                <a:lnTo>
                  <a:pt x="1528" y="898"/>
                </a:lnTo>
                <a:lnTo>
                  <a:pt x="1530" y="898"/>
                </a:lnTo>
                <a:lnTo>
                  <a:pt x="1459" y="129"/>
                </a:lnTo>
                <a:lnTo>
                  <a:pt x="1517" y="996"/>
                </a:lnTo>
                <a:lnTo>
                  <a:pt x="1519" y="998"/>
                </a:lnTo>
                <a:lnTo>
                  <a:pt x="1522" y="1000"/>
                </a:lnTo>
                <a:lnTo>
                  <a:pt x="1524" y="1000"/>
                </a:lnTo>
                <a:lnTo>
                  <a:pt x="1524" y="998"/>
                </a:lnTo>
                <a:lnTo>
                  <a:pt x="1524" y="994"/>
                </a:lnTo>
                <a:lnTo>
                  <a:pt x="1526" y="987"/>
                </a:lnTo>
                <a:lnTo>
                  <a:pt x="1528" y="981"/>
                </a:lnTo>
                <a:lnTo>
                  <a:pt x="1532" y="981"/>
                </a:lnTo>
                <a:lnTo>
                  <a:pt x="1534" y="983"/>
                </a:lnTo>
                <a:lnTo>
                  <a:pt x="1532" y="989"/>
                </a:lnTo>
                <a:lnTo>
                  <a:pt x="1534" y="993"/>
                </a:lnTo>
                <a:lnTo>
                  <a:pt x="1536" y="991"/>
                </a:lnTo>
                <a:lnTo>
                  <a:pt x="1538" y="987"/>
                </a:lnTo>
                <a:lnTo>
                  <a:pt x="1540" y="983"/>
                </a:lnTo>
                <a:lnTo>
                  <a:pt x="1538" y="983"/>
                </a:lnTo>
                <a:lnTo>
                  <a:pt x="1540" y="981"/>
                </a:lnTo>
                <a:lnTo>
                  <a:pt x="1544" y="975"/>
                </a:lnTo>
                <a:lnTo>
                  <a:pt x="1544" y="970"/>
                </a:lnTo>
                <a:lnTo>
                  <a:pt x="1544" y="966"/>
                </a:lnTo>
                <a:lnTo>
                  <a:pt x="1542" y="970"/>
                </a:lnTo>
                <a:lnTo>
                  <a:pt x="1540" y="971"/>
                </a:lnTo>
                <a:lnTo>
                  <a:pt x="1538" y="968"/>
                </a:lnTo>
                <a:lnTo>
                  <a:pt x="1540" y="964"/>
                </a:lnTo>
                <a:lnTo>
                  <a:pt x="1538" y="966"/>
                </a:lnTo>
                <a:lnTo>
                  <a:pt x="1538" y="962"/>
                </a:lnTo>
                <a:lnTo>
                  <a:pt x="1555" y="962"/>
                </a:lnTo>
                <a:lnTo>
                  <a:pt x="1553" y="979"/>
                </a:lnTo>
                <a:lnTo>
                  <a:pt x="1549" y="996"/>
                </a:lnTo>
                <a:lnTo>
                  <a:pt x="1547" y="998"/>
                </a:lnTo>
                <a:lnTo>
                  <a:pt x="1547" y="996"/>
                </a:lnTo>
                <a:lnTo>
                  <a:pt x="1547" y="993"/>
                </a:lnTo>
                <a:lnTo>
                  <a:pt x="1547" y="987"/>
                </a:lnTo>
                <a:lnTo>
                  <a:pt x="1546" y="983"/>
                </a:lnTo>
                <a:lnTo>
                  <a:pt x="1544" y="985"/>
                </a:lnTo>
                <a:lnTo>
                  <a:pt x="1546" y="996"/>
                </a:lnTo>
                <a:lnTo>
                  <a:pt x="1546" y="1000"/>
                </a:lnTo>
                <a:lnTo>
                  <a:pt x="1544" y="1002"/>
                </a:lnTo>
                <a:lnTo>
                  <a:pt x="1542" y="1004"/>
                </a:lnTo>
                <a:lnTo>
                  <a:pt x="1532" y="1000"/>
                </a:lnTo>
                <a:lnTo>
                  <a:pt x="1530" y="1000"/>
                </a:lnTo>
                <a:lnTo>
                  <a:pt x="1530" y="1002"/>
                </a:lnTo>
                <a:lnTo>
                  <a:pt x="1532" y="1010"/>
                </a:lnTo>
                <a:lnTo>
                  <a:pt x="1532" y="1018"/>
                </a:lnTo>
                <a:lnTo>
                  <a:pt x="1530" y="1025"/>
                </a:lnTo>
                <a:lnTo>
                  <a:pt x="1528" y="1027"/>
                </a:lnTo>
                <a:lnTo>
                  <a:pt x="1528" y="1023"/>
                </a:lnTo>
                <a:lnTo>
                  <a:pt x="1528" y="1016"/>
                </a:lnTo>
                <a:lnTo>
                  <a:pt x="1526" y="1016"/>
                </a:lnTo>
                <a:lnTo>
                  <a:pt x="1524" y="1018"/>
                </a:lnTo>
                <a:lnTo>
                  <a:pt x="1522" y="1021"/>
                </a:lnTo>
                <a:lnTo>
                  <a:pt x="1522" y="1029"/>
                </a:lnTo>
                <a:lnTo>
                  <a:pt x="1521" y="1042"/>
                </a:lnTo>
                <a:lnTo>
                  <a:pt x="1522" y="1046"/>
                </a:lnTo>
                <a:lnTo>
                  <a:pt x="1522" y="1048"/>
                </a:lnTo>
                <a:lnTo>
                  <a:pt x="1521" y="1050"/>
                </a:lnTo>
                <a:lnTo>
                  <a:pt x="1519" y="1052"/>
                </a:lnTo>
                <a:lnTo>
                  <a:pt x="1517" y="1052"/>
                </a:lnTo>
                <a:lnTo>
                  <a:pt x="1515" y="1048"/>
                </a:lnTo>
                <a:lnTo>
                  <a:pt x="1511" y="1046"/>
                </a:lnTo>
                <a:lnTo>
                  <a:pt x="1507" y="1046"/>
                </a:lnTo>
                <a:lnTo>
                  <a:pt x="1505" y="1050"/>
                </a:lnTo>
                <a:lnTo>
                  <a:pt x="1503" y="1058"/>
                </a:lnTo>
                <a:lnTo>
                  <a:pt x="1499" y="1064"/>
                </a:lnTo>
                <a:lnTo>
                  <a:pt x="1496" y="1067"/>
                </a:lnTo>
                <a:lnTo>
                  <a:pt x="1494" y="1067"/>
                </a:lnTo>
                <a:lnTo>
                  <a:pt x="1496" y="1062"/>
                </a:lnTo>
                <a:lnTo>
                  <a:pt x="1498" y="1052"/>
                </a:lnTo>
                <a:lnTo>
                  <a:pt x="1496" y="1054"/>
                </a:lnTo>
                <a:lnTo>
                  <a:pt x="1492" y="1054"/>
                </a:lnTo>
                <a:lnTo>
                  <a:pt x="1490" y="1054"/>
                </a:lnTo>
                <a:lnTo>
                  <a:pt x="1488" y="1050"/>
                </a:lnTo>
                <a:lnTo>
                  <a:pt x="1490" y="1046"/>
                </a:lnTo>
                <a:lnTo>
                  <a:pt x="1492" y="1042"/>
                </a:lnTo>
                <a:lnTo>
                  <a:pt x="1496" y="1041"/>
                </a:lnTo>
                <a:lnTo>
                  <a:pt x="1501" y="1042"/>
                </a:lnTo>
                <a:lnTo>
                  <a:pt x="1505" y="1041"/>
                </a:lnTo>
                <a:lnTo>
                  <a:pt x="1505" y="1037"/>
                </a:lnTo>
                <a:lnTo>
                  <a:pt x="1505" y="1027"/>
                </a:lnTo>
                <a:lnTo>
                  <a:pt x="1505" y="1019"/>
                </a:lnTo>
                <a:lnTo>
                  <a:pt x="1507" y="1014"/>
                </a:lnTo>
                <a:lnTo>
                  <a:pt x="1505" y="1016"/>
                </a:lnTo>
                <a:lnTo>
                  <a:pt x="1499" y="1027"/>
                </a:lnTo>
                <a:lnTo>
                  <a:pt x="1498" y="1029"/>
                </a:lnTo>
                <a:lnTo>
                  <a:pt x="1498" y="1027"/>
                </a:lnTo>
                <a:lnTo>
                  <a:pt x="1496" y="1025"/>
                </a:lnTo>
                <a:lnTo>
                  <a:pt x="1494" y="1025"/>
                </a:lnTo>
                <a:lnTo>
                  <a:pt x="1496" y="1023"/>
                </a:lnTo>
                <a:lnTo>
                  <a:pt x="1499" y="1016"/>
                </a:lnTo>
                <a:lnTo>
                  <a:pt x="1501" y="1014"/>
                </a:lnTo>
                <a:lnTo>
                  <a:pt x="1503" y="1016"/>
                </a:lnTo>
                <a:lnTo>
                  <a:pt x="1505" y="1016"/>
                </a:lnTo>
                <a:lnTo>
                  <a:pt x="1507" y="1014"/>
                </a:lnTo>
                <a:lnTo>
                  <a:pt x="1513" y="1008"/>
                </a:lnTo>
                <a:lnTo>
                  <a:pt x="1517" y="1004"/>
                </a:lnTo>
                <a:lnTo>
                  <a:pt x="1515" y="1004"/>
                </a:lnTo>
                <a:lnTo>
                  <a:pt x="1494" y="1016"/>
                </a:lnTo>
                <a:lnTo>
                  <a:pt x="1486" y="1021"/>
                </a:lnTo>
                <a:lnTo>
                  <a:pt x="1490" y="1018"/>
                </a:lnTo>
                <a:lnTo>
                  <a:pt x="1490" y="1016"/>
                </a:lnTo>
                <a:lnTo>
                  <a:pt x="1496" y="1012"/>
                </a:lnTo>
                <a:lnTo>
                  <a:pt x="1511" y="1006"/>
                </a:lnTo>
                <a:lnTo>
                  <a:pt x="1513" y="1002"/>
                </a:lnTo>
                <a:lnTo>
                  <a:pt x="1515" y="996"/>
                </a:lnTo>
                <a:lnTo>
                  <a:pt x="1515" y="994"/>
                </a:lnTo>
                <a:lnTo>
                  <a:pt x="1517" y="994"/>
                </a:lnTo>
                <a:lnTo>
                  <a:pt x="1517" y="996"/>
                </a:lnTo>
                <a:lnTo>
                  <a:pt x="1459" y="129"/>
                </a:lnTo>
                <a:lnTo>
                  <a:pt x="1515" y="925"/>
                </a:lnTo>
                <a:lnTo>
                  <a:pt x="1517" y="925"/>
                </a:lnTo>
                <a:lnTo>
                  <a:pt x="1515" y="927"/>
                </a:lnTo>
                <a:lnTo>
                  <a:pt x="1515" y="925"/>
                </a:lnTo>
                <a:lnTo>
                  <a:pt x="1459" y="129"/>
                </a:lnTo>
                <a:lnTo>
                  <a:pt x="1507" y="943"/>
                </a:lnTo>
                <a:lnTo>
                  <a:pt x="1511" y="939"/>
                </a:lnTo>
                <a:lnTo>
                  <a:pt x="1511" y="937"/>
                </a:lnTo>
                <a:lnTo>
                  <a:pt x="1513" y="931"/>
                </a:lnTo>
                <a:lnTo>
                  <a:pt x="1515" y="935"/>
                </a:lnTo>
                <a:lnTo>
                  <a:pt x="1515" y="939"/>
                </a:lnTo>
                <a:lnTo>
                  <a:pt x="1515" y="943"/>
                </a:lnTo>
                <a:lnTo>
                  <a:pt x="1507" y="946"/>
                </a:lnTo>
                <a:lnTo>
                  <a:pt x="1507" y="943"/>
                </a:lnTo>
                <a:lnTo>
                  <a:pt x="1459" y="129"/>
                </a:lnTo>
                <a:lnTo>
                  <a:pt x="1507" y="962"/>
                </a:lnTo>
                <a:lnTo>
                  <a:pt x="1511" y="960"/>
                </a:lnTo>
                <a:lnTo>
                  <a:pt x="1513" y="958"/>
                </a:lnTo>
                <a:lnTo>
                  <a:pt x="1513" y="960"/>
                </a:lnTo>
                <a:lnTo>
                  <a:pt x="1515" y="958"/>
                </a:lnTo>
                <a:lnTo>
                  <a:pt x="1517" y="960"/>
                </a:lnTo>
                <a:lnTo>
                  <a:pt x="1513" y="962"/>
                </a:lnTo>
                <a:lnTo>
                  <a:pt x="1507" y="968"/>
                </a:lnTo>
                <a:lnTo>
                  <a:pt x="1503" y="973"/>
                </a:lnTo>
                <a:lnTo>
                  <a:pt x="1501" y="979"/>
                </a:lnTo>
                <a:lnTo>
                  <a:pt x="1494" y="983"/>
                </a:lnTo>
                <a:lnTo>
                  <a:pt x="1494" y="981"/>
                </a:lnTo>
                <a:lnTo>
                  <a:pt x="1496" y="979"/>
                </a:lnTo>
                <a:lnTo>
                  <a:pt x="1492" y="981"/>
                </a:lnTo>
                <a:lnTo>
                  <a:pt x="1490" y="981"/>
                </a:lnTo>
                <a:lnTo>
                  <a:pt x="1488" y="981"/>
                </a:lnTo>
                <a:lnTo>
                  <a:pt x="1490" y="979"/>
                </a:lnTo>
                <a:lnTo>
                  <a:pt x="1490" y="970"/>
                </a:lnTo>
                <a:lnTo>
                  <a:pt x="1488" y="975"/>
                </a:lnTo>
                <a:lnTo>
                  <a:pt x="1488" y="964"/>
                </a:lnTo>
                <a:lnTo>
                  <a:pt x="1486" y="964"/>
                </a:lnTo>
                <a:lnTo>
                  <a:pt x="1488" y="960"/>
                </a:lnTo>
                <a:lnTo>
                  <a:pt x="1492" y="960"/>
                </a:lnTo>
                <a:lnTo>
                  <a:pt x="1494" y="968"/>
                </a:lnTo>
                <a:lnTo>
                  <a:pt x="1499" y="971"/>
                </a:lnTo>
                <a:lnTo>
                  <a:pt x="1503" y="973"/>
                </a:lnTo>
                <a:lnTo>
                  <a:pt x="1505" y="971"/>
                </a:lnTo>
                <a:lnTo>
                  <a:pt x="1507" y="962"/>
                </a:lnTo>
                <a:lnTo>
                  <a:pt x="1459" y="129"/>
                </a:lnTo>
                <a:lnTo>
                  <a:pt x="1488" y="119"/>
                </a:lnTo>
                <a:lnTo>
                  <a:pt x="1488" y="121"/>
                </a:lnTo>
                <a:lnTo>
                  <a:pt x="1490" y="121"/>
                </a:lnTo>
                <a:lnTo>
                  <a:pt x="1488" y="119"/>
                </a:lnTo>
                <a:lnTo>
                  <a:pt x="1459" y="129"/>
                </a:lnTo>
                <a:lnTo>
                  <a:pt x="1432" y="92"/>
                </a:lnTo>
                <a:lnTo>
                  <a:pt x="1430" y="92"/>
                </a:lnTo>
                <a:lnTo>
                  <a:pt x="1428" y="94"/>
                </a:lnTo>
                <a:lnTo>
                  <a:pt x="1430" y="96"/>
                </a:lnTo>
                <a:lnTo>
                  <a:pt x="1430" y="94"/>
                </a:lnTo>
                <a:lnTo>
                  <a:pt x="1432" y="92"/>
                </a:lnTo>
                <a:lnTo>
                  <a:pt x="1459" y="129"/>
                </a:lnTo>
                <a:lnTo>
                  <a:pt x="1553" y="376"/>
                </a:lnTo>
                <a:lnTo>
                  <a:pt x="1546" y="426"/>
                </a:lnTo>
                <a:lnTo>
                  <a:pt x="1544" y="418"/>
                </a:lnTo>
                <a:lnTo>
                  <a:pt x="1544" y="422"/>
                </a:lnTo>
                <a:lnTo>
                  <a:pt x="1544" y="424"/>
                </a:lnTo>
                <a:lnTo>
                  <a:pt x="1544" y="422"/>
                </a:lnTo>
                <a:lnTo>
                  <a:pt x="1544" y="440"/>
                </a:lnTo>
                <a:lnTo>
                  <a:pt x="1546" y="445"/>
                </a:lnTo>
                <a:lnTo>
                  <a:pt x="1546" y="442"/>
                </a:lnTo>
                <a:lnTo>
                  <a:pt x="1546" y="440"/>
                </a:lnTo>
                <a:lnTo>
                  <a:pt x="1546" y="451"/>
                </a:lnTo>
                <a:lnTo>
                  <a:pt x="1547" y="461"/>
                </a:lnTo>
                <a:lnTo>
                  <a:pt x="1547" y="482"/>
                </a:lnTo>
                <a:lnTo>
                  <a:pt x="1547" y="486"/>
                </a:lnTo>
                <a:lnTo>
                  <a:pt x="1549" y="484"/>
                </a:lnTo>
                <a:lnTo>
                  <a:pt x="1549" y="488"/>
                </a:lnTo>
                <a:lnTo>
                  <a:pt x="1549" y="478"/>
                </a:lnTo>
                <a:lnTo>
                  <a:pt x="1551" y="491"/>
                </a:lnTo>
                <a:lnTo>
                  <a:pt x="1553" y="486"/>
                </a:lnTo>
                <a:lnTo>
                  <a:pt x="1553" y="480"/>
                </a:lnTo>
                <a:lnTo>
                  <a:pt x="1553" y="465"/>
                </a:lnTo>
                <a:lnTo>
                  <a:pt x="1551" y="445"/>
                </a:lnTo>
                <a:lnTo>
                  <a:pt x="1546" y="426"/>
                </a:lnTo>
                <a:lnTo>
                  <a:pt x="1555" y="374"/>
                </a:lnTo>
                <a:lnTo>
                  <a:pt x="1553" y="376"/>
                </a:lnTo>
                <a:lnTo>
                  <a:pt x="1459" y="129"/>
                </a:lnTo>
                <a:lnTo>
                  <a:pt x="1609" y="397"/>
                </a:lnTo>
                <a:lnTo>
                  <a:pt x="1609" y="386"/>
                </a:lnTo>
                <a:lnTo>
                  <a:pt x="1609" y="384"/>
                </a:lnTo>
                <a:lnTo>
                  <a:pt x="1605" y="372"/>
                </a:lnTo>
                <a:lnTo>
                  <a:pt x="1605" y="369"/>
                </a:lnTo>
                <a:lnTo>
                  <a:pt x="1603" y="372"/>
                </a:lnTo>
                <a:lnTo>
                  <a:pt x="1603" y="380"/>
                </a:lnTo>
                <a:lnTo>
                  <a:pt x="1605" y="390"/>
                </a:lnTo>
                <a:lnTo>
                  <a:pt x="1611" y="405"/>
                </a:lnTo>
                <a:lnTo>
                  <a:pt x="1609" y="397"/>
                </a:lnTo>
                <a:lnTo>
                  <a:pt x="1459" y="129"/>
                </a:lnTo>
                <a:lnTo>
                  <a:pt x="1618" y="943"/>
                </a:lnTo>
                <a:lnTo>
                  <a:pt x="1620" y="943"/>
                </a:lnTo>
                <a:lnTo>
                  <a:pt x="1624" y="943"/>
                </a:lnTo>
                <a:lnTo>
                  <a:pt x="1613" y="943"/>
                </a:lnTo>
                <a:lnTo>
                  <a:pt x="1618" y="943"/>
                </a:lnTo>
                <a:lnTo>
                  <a:pt x="1459" y="129"/>
                </a:lnTo>
                <a:lnTo>
                  <a:pt x="1551" y="524"/>
                </a:lnTo>
                <a:lnTo>
                  <a:pt x="1553" y="532"/>
                </a:lnTo>
                <a:lnTo>
                  <a:pt x="1553" y="528"/>
                </a:lnTo>
                <a:lnTo>
                  <a:pt x="1551" y="524"/>
                </a:lnTo>
                <a:lnTo>
                  <a:pt x="1459" y="129"/>
                </a:lnTo>
                <a:lnTo>
                  <a:pt x="1474" y="54"/>
                </a:lnTo>
                <a:lnTo>
                  <a:pt x="1473" y="52"/>
                </a:lnTo>
                <a:lnTo>
                  <a:pt x="1473" y="54"/>
                </a:lnTo>
                <a:lnTo>
                  <a:pt x="1474" y="54"/>
                </a:lnTo>
                <a:lnTo>
                  <a:pt x="1459" y="129"/>
                </a:lnTo>
                <a:lnTo>
                  <a:pt x="1419" y="42"/>
                </a:lnTo>
                <a:lnTo>
                  <a:pt x="1419" y="44"/>
                </a:lnTo>
                <a:lnTo>
                  <a:pt x="1421" y="44"/>
                </a:lnTo>
                <a:lnTo>
                  <a:pt x="1421" y="42"/>
                </a:lnTo>
                <a:lnTo>
                  <a:pt x="1419" y="42"/>
                </a:lnTo>
                <a:lnTo>
                  <a:pt x="1459" y="129"/>
                </a:lnTo>
                <a:lnTo>
                  <a:pt x="1417" y="34"/>
                </a:lnTo>
                <a:lnTo>
                  <a:pt x="1419" y="34"/>
                </a:lnTo>
                <a:lnTo>
                  <a:pt x="1421" y="33"/>
                </a:lnTo>
                <a:lnTo>
                  <a:pt x="1421" y="31"/>
                </a:lnTo>
                <a:lnTo>
                  <a:pt x="1421" y="29"/>
                </a:lnTo>
                <a:lnTo>
                  <a:pt x="1421" y="27"/>
                </a:lnTo>
                <a:lnTo>
                  <a:pt x="1419" y="27"/>
                </a:lnTo>
                <a:lnTo>
                  <a:pt x="1419" y="29"/>
                </a:lnTo>
                <a:lnTo>
                  <a:pt x="1417" y="29"/>
                </a:lnTo>
                <a:lnTo>
                  <a:pt x="1417" y="31"/>
                </a:lnTo>
                <a:lnTo>
                  <a:pt x="1417" y="33"/>
                </a:lnTo>
                <a:lnTo>
                  <a:pt x="1417" y="34"/>
                </a:lnTo>
                <a:lnTo>
                  <a:pt x="1459" y="129"/>
                </a:lnTo>
                <a:lnTo>
                  <a:pt x="1413" y="13"/>
                </a:lnTo>
                <a:lnTo>
                  <a:pt x="1415" y="15"/>
                </a:lnTo>
                <a:lnTo>
                  <a:pt x="1415" y="13"/>
                </a:lnTo>
                <a:lnTo>
                  <a:pt x="1417" y="11"/>
                </a:lnTo>
                <a:lnTo>
                  <a:pt x="1417" y="10"/>
                </a:lnTo>
                <a:lnTo>
                  <a:pt x="1417" y="8"/>
                </a:lnTo>
                <a:lnTo>
                  <a:pt x="1415" y="8"/>
                </a:lnTo>
                <a:lnTo>
                  <a:pt x="1415" y="6"/>
                </a:lnTo>
                <a:lnTo>
                  <a:pt x="1415" y="8"/>
                </a:lnTo>
                <a:lnTo>
                  <a:pt x="1415" y="6"/>
                </a:lnTo>
                <a:lnTo>
                  <a:pt x="1415" y="8"/>
                </a:lnTo>
                <a:lnTo>
                  <a:pt x="1413" y="10"/>
                </a:lnTo>
                <a:lnTo>
                  <a:pt x="1413" y="11"/>
                </a:lnTo>
                <a:lnTo>
                  <a:pt x="1413" y="13"/>
                </a:lnTo>
                <a:lnTo>
                  <a:pt x="1459" y="129"/>
                </a:lnTo>
                <a:lnTo>
                  <a:pt x="1426" y="15"/>
                </a:lnTo>
                <a:lnTo>
                  <a:pt x="1426" y="13"/>
                </a:lnTo>
                <a:lnTo>
                  <a:pt x="1426" y="11"/>
                </a:lnTo>
                <a:lnTo>
                  <a:pt x="1426" y="10"/>
                </a:lnTo>
                <a:lnTo>
                  <a:pt x="1425" y="11"/>
                </a:lnTo>
                <a:lnTo>
                  <a:pt x="1425" y="13"/>
                </a:lnTo>
                <a:lnTo>
                  <a:pt x="1425" y="15"/>
                </a:lnTo>
                <a:lnTo>
                  <a:pt x="1426" y="15"/>
                </a:lnTo>
                <a:lnTo>
                  <a:pt x="1459" y="129"/>
                </a:lnTo>
                <a:lnTo>
                  <a:pt x="1428" y="34"/>
                </a:lnTo>
                <a:lnTo>
                  <a:pt x="1428" y="36"/>
                </a:lnTo>
                <a:lnTo>
                  <a:pt x="1430" y="34"/>
                </a:lnTo>
                <a:lnTo>
                  <a:pt x="1430" y="33"/>
                </a:lnTo>
                <a:lnTo>
                  <a:pt x="1428" y="34"/>
                </a:lnTo>
                <a:lnTo>
                  <a:pt x="1459" y="129"/>
                </a:lnTo>
                <a:lnTo>
                  <a:pt x="1459" y="90"/>
                </a:lnTo>
                <a:lnTo>
                  <a:pt x="1459" y="88"/>
                </a:lnTo>
                <a:lnTo>
                  <a:pt x="1457" y="88"/>
                </a:lnTo>
                <a:lnTo>
                  <a:pt x="1459" y="90"/>
                </a:lnTo>
                <a:lnTo>
                  <a:pt x="1459" y="129"/>
                </a:lnTo>
                <a:lnTo>
                  <a:pt x="1480" y="65"/>
                </a:lnTo>
                <a:lnTo>
                  <a:pt x="1478" y="65"/>
                </a:lnTo>
                <a:lnTo>
                  <a:pt x="1478" y="67"/>
                </a:lnTo>
                <a:lnTo>
                  <a:pt x="1480" y="65"/>
                </a:lnTo>
                <a:lnTo>
                  <a:pt x="1459" y="129"/>
                </a:lnTo>
                <a:lnTo>
                  <a:pt x="1505" y="359"/>
                </a:lnTo>
                <a:lnTo>
                  <a:pt x="1503" y="351"/>
                </a:lnTo>
                <a:lnTo>
                  <a:pt x="1503" y="355"/>
                </a:lnTo>
                <a:lnTo>
                  <a:pt x="1505" y="359"/>
                </a:lnTo>
                <a:lnTo>
                  <a:pt x="1459" y="129"/>
                </a:lnTo>
                <a:lnTo>
                  <a:pt x="1434" y="40"/>
                </a:lnTo>
                <a:lnTo>
                  <a:pt x="1436" y="40"/>
                </a:lnTo>
                <a:lnTo>
                  <a:pt x="1436" y="38"/>
                </a:lnTo>
                <a:lnTo>
                  <a:pt x="1438" y="38"/>
                </a:lnTo>
                <a:lnTo>
                  <a:pt x="1436" y="36"/>
                </a:lnTo>
                <a:lnTo>
                  <a:pt x="1438" y="36"/>
                </a:lnTo>
                <a:lnTo>
                  <a:pt x="1438" y="34"/>
                </a:lnTo>
                <a:lnTo>
                  <a:pt x="1436" y="33"/>
                </a:lnTo>
                <a:lnTo>
                  <a:pt x="1438" y="33"/>
                </a:lnTo>
                <a:lnTo>
                  <a:pt x="1436" y="33"/>
                </a:lnTo>
                <a:lnTo>
                  <a:pt x="1434" y="33"/>
                </a:lnTo>
                <a:lnTo>
                  <a:pt x="1434" y="34"/>
                </a:lnTo>
                <a:lnTo>
                  <a:pt x="1432" y="36"/>
                </a:lnTo>
                <a:lnTo>
                  <a:pt x="1432" y="40"/>
                </a:lnTo>
                <a:lnTo>
                  <a:pt x="1434" y="40"/>
                </a:lnTo>
                <a:lnTo>
                  <a:pt x="1459" y="129"/>
                </a:lnTo>
                <a:lnTo>
                  <a:pt x="1440" y="77"/>
                </a:lnTo>
                <a:lnTo>
                  <a:pt x="1442" y="77"/>
                </a:lnTo>
                <a:lnTo>
                  <a:pt x="1442" y="75"/>
                </a:lnTo>
                <a:lnTo>
                  <a:pt x="1442" y="73"/>
                </a:lnTo>
                <a:lnTo>
                  <a:pt x="1440" y="73"/>
                </a:lnTo>
                <a:lnTo>
                  <a:pt x="1440" y="75"/>
                </a:lnTo>
                <a:lnTo>
                  <a:pt x="1440" y="77"/>
                </a:lnTo>
                <a:lnTo>
                  <a:pt x="1459" y="129"/>
                </a:lnTo>
                <a:lnTo>
                  <a:pt x="1448" y="59"/>
                </a:lnTo>
                <a:lnTo>
                  <a:pt x="1450" y="61"/>
                </a:lnTo>
                <a:lnTo>
                  <a:pt x="1451" y="61"/>
                </a:lnTo>
                <a:lnTo>
                  <a:pt x="1451" y="59"/>
                </a:lnTo>
                <a:lnTo>
                  <a:pt x="1451" y="58"/>
                </a:lnTo>
                <a:lnTo>
                  <a:pt x="1450" y="58"/>
                </a:lnTo>
                <a:lnTo>
                  <a:pt x="1448" y="58"/>
                </a:lnTo>
                <a:lnTo>
                  <a:pt x="1448" y="59"/>
                </a:lnTo>
                <a:lnTo>
                  <a:pt x="1459" y="129"/>
                </a:lnTo>
                <a:lnTo>
                  <a:pt x="1438" y="2"/>
                </a:lnTo>
                <a:lnTo>
                  <a:pt x="1436" y="2"/>
                </a:lnTo>
                <a:lnTo>
                  <a:pt x="1436" y="4"/>
                </a:lnTo>
                <a:lnTo>
                  <a:pt x="1438" y="2"/>
                </a:lnTo>
                <a:lnTo>
                  <a:pt x="1459" y="129"/>
                </a:lnTo>
                <a:lnTo>
                  <a:pt x="1442" y="54"/>
                </a:lnTo>
                <a:lnTo>
                  <a:pt x="1444" y="52"/>
                </a:lnTo>
                <a:lnTo>
                  <a:pt x="1444" y="50"/>
                </a:lnTo>
                <a:lnTo>
                  <a:pt x="1442" y="52"/>
                </a:lnTo>
                <a:lnTo>
                  <a:pt x="1442" y="54"/>
                </a:lnTo>
                <a:lnTo>
                  <a:pt x="1459" y="129"/>
                </a:lnTo>
                <a:lnTo>
                  <a:pt x="1544" y="981"/>
                </a:lnTo>
                <a:lnTo>
                  <a:pt x="1544" y="983"/>
                </a:lnTo>
                <a:lnTo>
                  <a:pt x="1546" y="981"/>
                </a:lnTo>
                <a:lnTo>
                  <a:pt x="1544" y="981"/>
                </a:lnTo>
                <a:lnTo>
                  <a:pt x="1459" y="129"/>
                </a:lnTo>
                <a:lnTo>
                  <a:pt x="40" y="461"/>
                </a:lnTo>
                <a:lnTo>
                  <a:pt x="40" y="463"/>
                </a:lnTo>
                <a:lnTo>
                  <a:pt x="42" y="459"/>
                </a:lnTo>
                <a:lnTo>
                  <a:pt x="40" y="461"/>
                </a:lnTo>
                <a:lnTo>
                  <a:pt x="1459" y="129"/>
                </a:lnTo>
                <a:lnTo>
                  <a:pt x="1609" y="369"/>
                </a:lnTo>
                <a:lnTo>
                  <a:pt x="1609" y="347"/>
                </a:lnTo>
                <a:lnTo>
                  <a:pt x="1609" y="349"/>
                </a:lnTo>
                <a:lnTo>
                  <a:pt x="1607" y="342"/>
                </a:lnTo>
                <a:lnTo>
                  <a:pt x="1605" y="336"/>
                </a:lnTo>
                <a:lnTo>
                  <a:pt x="1603" y="332"/>
                </a:lnTo>
                <a:lnTo>
                  <a:pt x="1601" y="332"/>
                </a:lnTo>
                <a:lnTo>
                  <a:pt x="1599" y="336"/>
                </a:lnTo>
                <a:lnTo>
                  <a:pt x="1601" y="353"/>
                </a:lnTo>
                <a:lnTo>
                  <a:pt x="1601" y="359"/>
                </a:lnTo>
                <a:lnTo>
                  <a:pt x="1601" y="346"/>
                </a:lnTo>
                <a:lnTo>
                  <a:pt x="1603" y="342"/>
                </a:lnTo>
                <a:lnTo>
                  <a:pt x="1605" y="347"/>
                </a:lnTo>
                <a:lnTo>
                  <a:pt x="1609" y="369"/>
                </a:lnTo>
                <a:lnTo>
                  <a:pt x="1459" y="129"/>
                </a:lnTo>
                <a:lnTo>
                  <a:pt x="1519" y="449"/>
                </a:lnTo>
                <a:lnTo>
                  <a:pt x="1517" y="407"/>
                </a:lnTo>
                <a:lnTo>
                  <a:pt x="1519" y="442"/>
                </a:lnTo>
                <a:lnTo>
                  <a:pt x="1519" y="449"/>
                </a:lnTo>
                <a:lnTo>
                  <a:pt x="1459" y="129"/>
                </a:lnTo>
                <a:lnTo>
                  <a:pt x="40" y="465"/>
                </a:lnTo>
                <a:lnTo>
                  <a:pt x="38" y="466"/>
                </a:lnTo>
                <a:lnTo>
                  <a:pt x="38" y="470"/>
                </a:lnTo>
                <a:lnTo>
                  <a:pt x="40" y="470"/>
                </a:lnTo>
                <a:lnTo>
                  <a:pt x="42" y="468"/>
                </a:lnTo>
                <a:lnTo>
                  <a:pt x="42" y="465"/>
                </a:lnTo>
                <a:lnTo>
                  <a:pt x="40" y="465"/>
                </a:lnTo>
                <a:lnTo>
                  <a:pt x="1459" y="129"/>
                </a:lnTo>
                <a:lnTo>
                  <a:pt x="1572" y="824"/>
                </a:lnTo>
                <a:lnTo>
                  <a:pt x="1570" y="818"/>
                </a:lnTo>
                <a:lnTo>
                  <a:pt x="1572" y="818"/>
                </a:lnTo>
                <a:lnTo>
                  <a:pt x="1574" y="818"/>
                </a:lnTo>
                <a:lnTo>
                  <a:pt x="1576" y="816"/>
                </a:lnTo>
                <a:lnTo>
                  <a:pt x="1574" y="814"/>
                </a:lnTo>
                <a:lnTo>
                  <a:pt x="1572" y="812"/>
                </a:lnTo>
                <a:lnTo>
                  <a:pt x="1570" y="812"/>
                </a:lnTo>
                <a:lnTo>
                  <a:pt x="1572" y="810"/>
                </a:lnTo>
                <a:lnTo>
                  <a:pt x="1576" y="802"/>
                </a:lnTo>
                <a:lnTo>
                  <a:pt x="1572" y="806"/>
                </a:lnTo>
                <a:lnTo>
                  <a:pt x="1569" y="810"/>
                </a:lnTo>
                <a:lnTo>
                  <a:pt x="1569" y="806"/>
                </a:lnTo>
                <a:lnTo>
                  <a:pt x="1569" y="802"/>
                </a:lnTo>
                <a:lnTo>
                  <a:pt x="1567" y="802"/>
                </a:lnTo>
                <a:lnTo>
                  <a:pt x="1567" y="806"/>
                </a:lnTo>
                <a:lnTo>
                  <a:pt x="1563" y="808"/>
                </a:lnTo>
                <a:lnTo>
                  <a:pt x="1565" y="810"/>
                </a:lnTo>
                <a:lnTo>
                  <a:pt x="1563" y="812"/>
                </a:lnTo>
                <a:lnTo>
                  <a:pt x="1559" y="814"/>
                </a:lnTo>
                <a:lnTo>
                  <a:pt x="1563" y="814"/>
                </a:lnTo>
                <a:lnTo>
                  <a:pt x="1563" y="816"/>
                </a:lnTo>
                <a:lnTo>
                  <a:pt x="1563" y="818"/>
                </a:lnTo>
                <a:lnTo>
                  <a:pt x="1563" y="820"/>
                </a:lnTo>
                <a:lnTo>
                  <a:pt x="1565" y="822"/>
                </a:lnTo>
                <a:lnTo>
                  <a:pt x="1567" y="822"/>
                </a:lnTo>
                <a:lnTo>
                  <a:pt x="1567" y="826"/>
                </a:lnTo>
                <a:lnTo>
                  <a:pt x="1569" y="826"/>
                </a:lnTo>
                <a:lnTo>
                  <a:pt x="1570" y="826"/>
                </a:lnTo>
                <a:lnTo>
                  <a:pt x="1572" y="826"/>
                </a:lnTo>
                <a:lnTo>
                  <a:pt x="1572" y="824"/>
                </a:lnTo>
                <a:lnTo>
                  <a:pt x="1459" y="129"/>
                </a:lnTo>
                <a:lnTo>
                  <a:pt x="1597" y="943"/>
                </a:lnTo>
                <a:lnTo>
                  <a:pt x="1592" y="943"/>
                </a:lnTo>
                <a:lnTo>
                  <a:pt x="1597" y="945"/>
                </a:lnTo>
                <a:lnTo>
                  <a:pt x="1597" y="943"/>
                </a:lnTo>
                <a:lnTo>
                  <a:pt x="1459" y="129"/>
                </a:lnTo>
                <a:lnTo>
                  <a:pt x="33" y="428"/>
                </a:lnTo>
                <a:lnTo>
                  <a:pt x="33" y="420"/>
                </a:lnTo>
                <a:lnTo>
                  <a:pt x="33" y="417"/>
                </a:lnTo>
                <a:lnTo>
                  <a:pt x="31" y="418"/>
                </a:lnTo>
                <a:lnTo>
                  <a:pt x="31" y="420"/>
                </a:lnTo>
                <a:lnTo>
                  <a:pt x="31" y="418"/>
                </a:lnTo>
                <a:lnTo>
                  <a:pt x="31" y="411"/>
                </a:lnTo>
                <a:lnTo>
                  <a:pt x="29" y="424"/>
                </a:lnTo>
                <a:lnTo>
                  <a:pt x="29" y="436"/>
                </a:lnTo>
                <a:lnTo>
                  <a:pt x="31" y="428"/>
                </a:lnTo>
                <a:lnTo>
                  <a:pt x="33" y="428"/>
                </a:lnTo>
                <a:lnTo>
                  <a:pt x="1459" y="129"/>
                </a:lnTo>
                <a:lnTo>
                  <a:pt x="1599" y="941"/>
                </a:lnTo>
                <a:lnTo>
                  <a:pt x="1597" y="943"/>
                </a:lnTo>
                <a:lnTo>
                  <a:pt x="1601" y="941"/>
                </a:lnTo>
                <a:lnTo>
                  <a:pt x="1599" y="941"/>
                </a:lnTo>
                <a:lnTo>
                  <a:pt x="1459" y="129"/>
                </a:lnTo>
                <a:lnTo>
                  <a:pt x="1559" y="793"/>
                </a:lnTo>
                <a:lnTo>
                  <a:pt x="1561" y="793"/>
                </a:lnTo>
                <a:lnTo>
                  <a:pt x="1561" y="795"/>
                </a:lnTo>
                <a:lnTo>
                  <a:pt x="1561" y="797"/>
                </a:lnTo>
                <a:lnTo>
                  <a:pt x="1563" y="799"/>
                </a:lnTo>
                <a:lnTo>
                  <a:pt x="1565" y="799"/>
                </a:lnTo>
                <a:lnTo>
                  <a:pt x="1565" y="797"/>
                </a:lnTo>
                <a:lnTo>
                  <a:pt x="1565" y="795"/>
                </a:lnTo>
                <a:lnTo>
                  <a:pt x="1565" y="793"/>
                </a:lnTo>
                <a:lnTo>
                  <a:pt x="1565" y="791"/>
                </a:lnTo>
                <a:lnTo>
                  <a:pt x="1567" y="789"/>
                </a:lnTo>
                <a:lnTo>
                  <a:pt x="1563" y="791"/>
                </a:lnTo>
                <a:lnTo>
                  <a:pt x="1563" y="789"/>
                </a:lnTo>
                <a:lnTo>
                  <a:pt x="1561" y="789"/>
                </a:lnTo>
                <a:lnTo>
                  <a:pt x="1561" y="791"/>
                </a:lnTo>
                <a:lnTo>
                  <a:pt x="1561" y="793"/>
                </a:lnTo>
                <a:lnTo>
                  <a:pt x="1559" y="793"/>
                </a:lnTo>
                <a:lnTo>
                  <a:pt x="1459" y="129"/>
                </a:lnTo>
                <a:lnTo>
                  <a:pt x="1567" y="849"/>
                </a:lnTo>
                <a:lnTo>
                  <a:pt x="1567" y="847"/>
                </a:lnTo>
                <a:lnTo>
                  <a:pt x="1565" y="849"/>
                </a:lnTo>
                <a:lnTo>
                  <a:pt x="1565" y="862"/>
                </a:lnTo>
                <a:lnTo>
                  <a:pt x="1561" y="889"/>
                </a:lnTo>
                <a:lnTo>
                  <a:pt x="1561" y="893"/>
                </a:lnTo>
                <a:lnTo>
                  <a:pt x="1563" y="891"/>
                </a:lnTo>
                <a:lnTo>
                  <a:pt x="1567" y="883"/>
                </a:lnTo>
                <a:lnTo>
                  <a:pt x="1569" y="881"/>
                </a:lnTo>
                <a:lnTo>
                  <a:pt x="1569" y="879"/>
                </a:lnTo>
                <a:lnTo>
                  <a:pt x="1567" y="872"/>
                </a:lnTo>
                <a:lnTo>
                  <a:pt x="1567" y="862"/>
                </a:lnTo>
                <a:lnTo>
                  <a:pt x="1567" y="849"/>
                </a:lnTo>
                <a:lnTo>
                  <a:pt x="1459" y="129"/>
                </a:lnTo>
                <a:lnTo>
                  <a:pt x="1547" y="1129"/>
                </a:lnTo>
                <a:lnTo>
                  <a:pt x="1547" y="1131"/>
                </a:lnTo>
                <a:lnTo>
                  <a:pt x="1549" y="1129"/>
                </a:lnTo>
                <a:lnTo>
                  <a:pt x="1547" y="1129"/>
                </a:lnTo>
                <a:lnTo>
                  <a:pt x="1459" y="129"/>
                </a:lnTo>
                <a:lnTo>
                  <a:pt x="11" y="461"/>
                </a:lnTo>
                <a:lnTo>
                  <a:pt x="13" y="445"/>
                </a:lnTo>
                <a:lnTo>
                  <a:pt x="10" y="461"/>
                </a:lnTo>
                <a:lnTo>
                  <a:pt x="10" y="470"/>
                </a:lnTo>
                <a:lnTo>
                  <a:pt x="11" y="470"/>
                </a:lnTo>
                <a:lnTo>
                  <a:pt x="11" y="461"/>
                </a:lnTo>
                <a:lnTo>
                  <a:pt x="1459" y="129"/>
                </a:lnTo>
                <a:lnTo>
                  <a:pt x="2" y="626"/>
                </a:lnTo>
                <a:lnTo>
                  <a:pt x="0" y="618"/>
                </a:lnTo>
                <a:lnTo>
                  <a:pt x="0" y="628"/>
                </a:lnTo>
                <a:lnTo>
                  <a:pt x="2" y="628"/>
                </a:lnTo>
                <a:lnTo>
                  <a:pt x="2" y="626"/>
                </a:lnTo>
                <a:lnTo>
                  <a:pt x="1459" y="129"/>
                </a:lnTo>
                <a:lnTo>
                  <a:pt x="1572" y="862"/>
                </a:lnTo>
                <a:lnTo>
                  <a:pt x="1574" y="862"/>
                </a:lnTo>
                <a:lnTo>
                  <a:pt x="1576" y="862"/>
                </a:lnTo>
                <a:lnTo>
                  <a:pt x="1578" y="858"/>
                </a:lnTo>
                <a:lnTo>
                  <a:pt x="1574" y="850"/>
                </a:lnTo>
                <a:lnTo>
                  <a:pt x="1572" y="850"/>
                </a:lnTo>
                <a:lnTo>
                  <a:pt x="1572" y="852"/>
                </a:lnTo>
                <a:lnTo>
                  <a:pt x="1570" y="856"/>
                </a:lnTo>
                <a:lnTo>
                  <a:pt x="1570" y="862"/>
                </a:lnTo>
                <a:lnTo>
                  <a:pt x="1572" y="862"/>
                </a:lnTo>
                <a:lnTo>
                  <a:pt x="1459" y="129"/>
                </a:lnTo>
                <a:lnTo>
                  <a:pt x="1570" y="693"/>
                </a:lnTo>
                <a:lnTo>
                  <a:pt x="1570" y="691"/>
                </a:lnTo>
                <a:lnTo>
                  <a:pt x="1569" y="691"/>
                </a:lnTo>
                <a:lnTo>
                  <a:pt x="1567" y="699"/>
                </a:lnTo>
                <a:lnTo>
                  <a:pt x="1569" y="701"/>
                </a:lnTo>
                <a:lnTo>
                  <a:pt x="1572" y="705"/>
                </a:lnTo>
                <a:lnTo>
                  <a:pt x="1572" y="703"/>
                </a:lnTo>
                <a:lnTo>
                  <a:pt x="1570" y="699"/>
                </a:lnTo>
                <a:lnTo>
                  <a:pt x="1569" y="695"/>
                </a:lnTo>
                <a:lnTo>
                  <a:pt x="1570" y="693"/>
                </a:lnTo>
                <a:lnTo>
                  <a:pt x="1459" y="129"/>
                </a:lnTo>
                <a:lnTo>
                  <a:pt x="1565" y="1137"/>
                </a:lnTo>
                <a:lnTo>
                  <a:pt x="1567" y="1133"/>
                </a:lnTo>
                <a:lnTo>
                  <a:pt x="1565" y="1135"/>
                </a:lnTo>
                <a:lnTo>
                  <a:pt x="1565" y="1137"/>
                </a:lnTo>
                <a:lnTo>
                  <a:pt x="1459" y="129"/>
                </a:lnTo>
                <a:close/>
              </a:path>
            </a:pathLst>
          </a:custGeom>
          <a:solidFill>
            <a:schemeClr val="bg2">
              <a:tint val="9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ja-JP" altLang="en-US">
              <a:effectLst>
                <a:outerShdw blurRad="50800" dist="50800" dir="5400000" algn="tl" rotWithShape="0">
                  <a:srgbClr val="000000">
                    <a:alpha val="30000"/>
                  </a:srgbClr>
                </a:outerShdw>
              </a:effectLst>
            </a:endParaRPr>
          </a:p>
        </p:txBody>
      </p:sp>
      <p:sp>
        <p:nvSpPr>
          <p:cNvPr id="25" name="タイトル プレースホルダ 24"/>
          <p:cNvSpPr>
            <a:spLocks noGrp="1"/>
          </p:cNvSpPr>
          <p:nvPr>
            <p:ph type="title"/>
          </p:nvPr>
        </p:nvSpPr>
        <p:spPr>
          <a:xfrm>
            <a:off x="457200" y="274638"/>
            <a:ext cx="8229600" cy="1143000"/>
          </a:xfrm>
          <a:prstGeom prst="rect">
            <a:avLst/>
          </a:prstGeom>
        </p:spPr>
        <p:txBody>
          <a:bodyPr vert="horz" rtlCol="0" anchor="ctr">
            <a:normAutofit/>
          </a:bodyPr>
          <a:lstStyle/>
          <a:p>
            <a:r>
              <a:rPr kumimoji="0" lang="ja-JP" altLang="en-US"/>
              <a:t>マスタ タイトルの書式設定</a:t>
            </a:r>
            <a:endParaRPr kumimoji="0" lang="en-US"/>
          </a:p>
        </p:txBody>
      </p:sp>
      <p:sp>
        <p:nvSpPr>
          <p:cNvPr id="3" name="テキスト プレースホルダ 2"/>
          <p:cNvSpPr>
            <a:spLocks noGrp="1"/>
          </p:cNvSpPr>
          <p:nvPr>
            <p:ph type="body" idx="1"/>
          </p:nvPr>
        </p:nvSpPr>
        <p:spPr>
          <a:xfrm>
            <a:off x="457200" y="1500174"/>
            <a:ext cx="8229600" cy="4525963"/>
          </a:xfrm>
          <a:prstGeom prst="rect">
            <a:avLst/>
          </a:prstGeom>
        </p:spPr>
        <p:txBody>
          <a:bodyPr vert="horz" rtlCol="0">
            <a:normAutofit/>
          </a:bodyPr>
          <a:lstStyle/>
          <a:p>
            <a:pPr lvl="0" eaLnBrk="1" latinLnBrk="0" hangingPunct="1"/>
            <a:r>
              <a:rPr kumimoji="0" lang="ja-JP" altLang="en-US"/>
              <a:t>マスタ テキストの書式設定</a:t>
            </a:r>
          </a:p>
          <a:p>
            <a:pPr lvl="1" eaLnBrk="1" latinLnBrk="0" hangingPunct="1"/>
            <a:r>
              <a:rPr kumimoji="0" lang="ja-JP" altLang="en-US"/>
              <a:t>第 </a:t>
            </a:r>
            <a:r>
              <a:rPr kumimoji="0" lang="en-US" altLang="ja-JP"/>
              <a:t>2 </a:t>
            </a:r>
            <a:r>
              <a:rPr kumimoji="0" lang="ja-JP" altLang="en-US"/>
              <a:t>レベル</a:t>
            </a:r>
          </a:p>
          <a:p>
            <a:pPr lvl="2" eaLnBrk="1" latinLnBrk="0" hangingPunct="1"/>
            <a:r>
              <a:rPr kumimoji="0" lang="ja-JP" altLang="en-US"/>
              <a:t>第 </a:t>
            </a:r>
            <a:r>
              <a:rPr kumimoji="0" lang="en-US" altLang="ja-JP"/>
              <a:t>3 </a:t>
            </a:r>
            <a:r>
              <a:rPr kumimoji="0" lang="ja-JP" altLang="en-US"/>
              <a:t>レベル</a:t>
            </a:r>
          </a:p>
          <a:p>
            <a:pPr lvl="3" eaLnBrk="1" latinLnBrk="0" hangingPunct="1"/>
            <a:r>
              <a:rPr kumimoji="0" lang="ja-JP" altLang="en-US"/>
              <a:t>第 </a:t>
            </a:r>
            <a:r>
              <a:rPr kumimoji="0" lang="en-US" altLang="ja-JP"/>
              <a:t>4 </a:t>
            </a:r>
            <a:r>
              <a:rPr kumimoji="0" lang="ja-JP" altLang="en-US"/>
              <a:t>レベル</a:t>
            </a:r>
          </a:p>
          <a:p>
            <a:pPr lvl="4" eaLnBrk="1" latinLnBrk="0" hangingPunct="1"/>
            <a:r>
              <a:rPr kumimoji="0" lang="ja-JP" altLang="en-US"/>
              <a:t>第 </a:t>
            </a:r>
            <a:r>
              <a:rPr kumimoji="0" lang="en-US" altLang="ja-JP"/>
              <a:t>5 </a:t>
            </a:r>
            <a:r>
              <a:rPr kumimoji="0" lang="ja-JP" altLang="en-US"/>
              <a:t>レベル</a:t>
            </a:r>
            <a:endParaRPr kumimoji="0" lang="en-US"/>
          </a:p>
        </p:txBody>
      </p:sp>
      <p:sp>
        <p:nvSpPr>
          <p:cNvPr id="17" name="日付プレースホルダ 16"/>
          <p:cNvSpPr>
            <a:spLocks noGrp="1"/>
          </p:cNvSpPr>
          <p:nvPr>
            <p:ph type="dt" sz="half" idx="2"/>
          </p:nvPr>
        </p:nvSpPr>
        <p:spPr>
          <a:xfrm>
            <a:off x="457200" y="6356350"/>
            <a:ext cx="2133600" cy="365125"/>
          </a:xfrm>
          <a:prstGeom prst="rect">
            <a:avLst/>
          </a:prstGeom>
        </p:spPr>
        <p:txBody>
          <a:bodyPr vert="horz" rtlCol="0" anchor="ctr"/>
          <a:lstStyle>
            <a:lvl1pPr marL="0" marR="0" indent="0" algn="ctr" defTabSz="914400" rtl="0" eaLnBrk="1" fontAlgn="auto" latinLnBrk="0" hangingPunct="1">
              <a:lnSpc>
                <a:spcPct val="100000"/>
              </a:lnSpc>
              <a:spcBef>
                <a:spcPts val="0"/>
              </a:spcBef>
              <a:spcAft>
                <a:spcPts val="0"/>
              </a:spcAft>
              <a:buClrTx/>
              <a:buSzTx/>
              <a:buFontTx/>
              <a:buNone/>
              <a:tabLst/>
              <a:defRPr kumimoji="0" sz="1200">
                <a:solidFill>
                  <a:schemeClr val="tx2"/>
                </a:solidFill>
              </a:defRPr>
            </a:lvl1pPr>
          </a:lstStyle>
          <a:p>
            <a:r>
              <a:rPr kumimoji="1" lang="en-US" altLang="ja-JP" dirty="0"/>
              <a:t>2022/9/14</a:t>
            </a:r>
          </a:p>
        </p:txBody>
      </p:sp>
      <p:sp>
        <p:nvSpPr>
          <p:cNvPr id="5" name="フッター プレースホルダ 4"/>
          <p:cNvSpPr>
            <a:spLocks noGrp="1"/>
          </p:cNvSpPr>
          <p:nvPr>
            <p:ph type="ftr" sz="quarter" idx="3"/>
          </p:nvPr>
        </p:nvSpPr>
        <p:spPr>
          <a:xfrm>
            <a:off x="3124200" y="6356350"/>
            <a:ext cx="2895600" cy="365125"/>
          </a:xfrm>
          <a:prstGeom prst="rect">
            <a:avLst/>
          </a:prstGeom>
        </p:spPr>
        <p:txBody>
          <a:bodyPr vert="horz" rtlCol="0" anchor="ctr"/>
          <a:lstStyle>
            <a:lvl1pPr marL="0" marR="0" indent="0" algn="ctr" defTabSz="914400" rtl="0" eaLnBrk="1" fontAlgn="auto" latinLnBrk="0" hangingPunct="1">
              <a:lnSpc>
                <a:spcPct val="100000"/>
              </a:lnSpc>
              <a:spcBef>
                <a:spcPts val="0"/>
              </a:spcBef>
              <a:spcAft>
                <a:spcPts val="0"/>
              </a:spcAft>
              <a:buClrTx/>
              <a:buSzTx/>
              <a:buFontTx/>
              <a:buNone/>
              <a:tabLst/>
              <a:defRPr kumimoji="0" sz="1200" baseline="0">
                <a:solidFill>
                  <a:schemeClr val="tx2"/>
                </a:solidFill>
              </a:defRPr>
            </a:lvl1pPr>
          </a:lstStyle>
          <a:p>
            <a:r>
              <a:rPr kumimoji="1" lang="en-US" altLang="ja-JP" dirty="0"/>
              <a:t>2022</a:t>
            </a:r>
            <a:r>
              <a:rPr kumimoji="1" lang="ja-JP" altLang="en-US"/>
              <a:t>年</a:t>
            </a:r>
            <a:r>
              <a:rPr kumimoji="1" lang="en-US" altLang="ja-JP" dirty="0"/>
              <a:t>A</a:t>
            </a:r>
            <a:r>
              <a:rPr kumimoji="1" lang="ja-JP" altLang="en-US"/>
              <a:t>セメスター説明会</a:t>
            </a:r>
          </a:p>
        </p:txBody>
      </p:sp>
      <p:sp>
        <p:nvSpPr>
          <p:cNvPr id="12" name="スライド番号プレースホルダ 11"/>
          <p:cNvSpPr>
            <a:spLocks noGrp="1"/>
          </p:cNvSpPr>
          <p:nvPr>
            <p:ph type="sldNum" sz="quarter" idx="4"/>
          </p:nvPr>
        </p:nvSpPr>
        <p:spPr>
          <a:xfrm>
            <a:off x="6553200" y="6356350"/>
            <a:ext cx="2133600" cy="365125"/>
          </a:xfrm>
          <a:prstGeom prst="rect">
            <a:avLst/>
          </a:prstGeom>
        </p:spPr>
        <p:txBody>
          <a:bodyPr vert="horz" rtlCol="0" anchor="ctr"/>
          <a:lstStyle>
            <a:lvl1pPr algn="ctr" eaLnBrk="1" latinLnBrk="0" hangingPunct="1">
              <a:defRPr kumimoji="0" sz="1200">
                <a:solidFill>
                  <a:schemeClr val="tx2"/>
                </a:solidFill>
              </a:defRPr>
            </a:lvl1pPr>
          </a:lstStyle>
          <a:p>
            <a:fld id="{EDF77D8D-9987-453A-9A05-EB91CA595C68}" type="slidenum">
              <a:rPr kumimoji="1" lang="ja-JP" altLang="en-US" smtClean="0"/>
              <a:pPr/>
              <a:t>‹#›</a:t>
            </a:fld>
            <a:endParaRPr kumimoji="1" lang="ja-JP"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ctr" rtl="0" eaLnBrk="1" latinLnBrk="0" hangingPunct="1">
        <a:spcBef>
          <a:spcPct val="0"/>
        </a:spcBef>
        <a:buNone/>
        <a:defRPr kumimoji="1" sz="4400" baseline="0">
          <a:gradFill flip="none" rotWithShape="1">
            <a:gsLst>
              <a:gs pos="60000">
                <a:schemeClr val="tx2"/>
              </a:gs>
              <a:gs pos="100000">
                <a:schemeClr val="tx2">
                  <a:tint val="20000"/>
                </a:schemeClr>
              </a:gs>
            </a:gsLst>
            <a:lin ang="5400000" scaled="1"/>
            <a:tileRect/>
          </a:gradFill>
          <a:effectLst>
            <a:outerShdw blurRad="127000" algn="tl" rotWithShape="0">
              <a:schemeClr val="bg1">
                <a:alpha val="90000"/>
              </a:schemeClr>
            </a:outerShdw>
          </a:effectLst>
          <a:latin typeface="+mj-lt"/>
          <a:ea typeface="+mj-ea"/>
          <a:cs typeface="+mj-cs"/>
        </a:defRPr>
      </a:lvl1pPr>
    </p:titleStyle>
    <p:bodyStyle>
      <a:lvl1pPr marL="342900" indent="-342900" algn="l" rtl="0" eaLnBrk="1" latinLnBrk="0" hangingPunct="1">
        <a:spcBef>
          <a:spcPct val="20000"/>
        </a:spcBef>
        <a:buClr>
          <a:schemeClr val="accent1">
            <a:shade val="75000"/>
          </a:schemeClr>
        </a:buClr>
        <a:buSzPct val="60000"/>
        <a:buFont typeface="Wingdings"/>
        <a:buChar char="u"/>
        <a:defRPr kumimoji="1" sz="3200" baseline="0">
          <a:solidFill>
            <a:schemeClr val="tx2"/>
          </a:solidFill>
          <a:latin typeface="+mn-lt"/>
          <a:ea typeface="+mn-ea"/>
          <a:cs typeface="+mn-cs"/>
        </a:defRPr>
      </a:lvl1pPr>
      <a:lvl2pPr marL="742950" indent="-285750" algn="l" rtl="0" eaLnBrk="1" latinLnBrk="0" hangingPunct="1">
        <a:spcBef>
          <a:spcPct val="20000"/>
        </a:spcBef>
        <a:buClr>
          <a:schemeClr val="tx2">
            <a:tint val="75000"/>
          </a:schemeClr>
        </a:buClr>
        <a:buSzPct val="55000"/>
        <a:buFont typeface="Wingdings"/>
        <a:buChar char="u"/>
        <a:defRPr kumimoji="1" sz="2800" baseline="0">
          <a:solidFill>
            <a:schemeClr val="tx2"/>
          </a:solidFill>
          <a:latin typeface="+mn-lt"/>
          <a:ea typeface="+mn-ea"/>
          <a:cs typeface="+mn-cs"/>
        </a:defRPr>
      </a:lvl2pPr>
      <a:lvl3pPr marL="1143000" indent="-228600" algn="l" rtl="0" eaLnBrk="1" latinLnBrk="0" hangingPunct="1">
        <a:spcBef>
          <a:spcPct val="20000"/>
        </a:spcBef>
        <a:buClr>
          <a:schemeClr val="accent4">
            <a:shade val="75000"/>
          </a:schemeClr>
        </a:buClr>
        <a:buSzPct val="55000"/>
        <a:buFont typeface="Wingdings"/>
        <a:buChar char="u"/>
        <a:defRPr kumimoji="1" sz="2400" baseline="0">
          <a:solidFill>
            <a:schemeClr val="tx2"/>
          </a:solidFill>
          <a:latin typeface="+mn-lt"/>
          <a:ea typeface="+mn-ea"/>
          <a:cs typeface="+mn-cs"/>
        </a:defRPr>
      </a:lvl3pPr>
      <a:lvl4pPr marL="1600200" indent="-228600" algn="l" rtl="0" eaLnBrk="1" latinLnBrk="0" hangingPunct="1">
        <a:spcBef>
          <a:spcPct val="20000"/>
        </a:spcBef>
        <a:buClr>
          <a:schemeClr val="accent2">
            <a:shade val="75000"/>
          </a:schemeClr>
        </a:buClr>
        <a:buSzPct val="50000"/>
        <a:buFont typeface="Wingdings"/>
        <a:buChar char="u"/>
        <a:defRPr kumimoji="1" sz="2000" baseline="0">
          <a:solidFill>
            <a:schemeClr val="tx2"/>
          </a:solidFill>
          <a:latin typeface="+mn-lt"/>
          <a:ea typeface="+mn-ea"/>
          <a:cs typeface="+mn-cs"/>
        </a:defRPr>
      </a:lvl4pPr>
      <a:lvl5pPr marL="2057400" indent="-228600" algn="l" rtl="0" eaLnBrk="1" latinLnBrk="0" hangingPunct="1">
        <a:spcBef>
          <a:spcPct val="20000"/>
        </a:spcBef>
        <a:buClr>
          <a:schemeClr val="accent5">
            <a:shade val="75000"/>
          </a:schemeClr>
        </a:buClr>
        <a:buSzPct val="45000"/>
        <a:buFont typeface="Wingdings"/>
        <a:buChar char="u"/>
        <a:defRPr kumimoji="1" sz="2000" baseline="0">
          <a:solidFill>
            <a:schemeClr val="tx2"/>
          </a:solidFill>
          <a:latin typeface="+mn-lt"/>
          <a:ea typeface="+mn-ea"/>
          <a:cs typeface="+mn-cs"/>
        </a:defRPr>
      </a:lvl5pPr>
      <a:lvl6pPr marL="2514600" indent="-228600" algn="l" rtl="0" eaLnBrk="1" latinLnBrk="0" hangingPunct="1">
        <a:spcBef>
          <a:spcPct val="20000"/>
        </a:spcBef>
        <a:buClr>
          <a:schemeClr val="accent6">
            <a:shade val="75000"/>
          </a:schemeClr>
        </a:buClr>
        <a:buSzPct val="60000"/>
        <a:buFont typeface="Wingdings"/>
        <a:buChar char="u"/>
        <a:defRPr kumimoji="1" sz="2000">
          <a:solidFill>
            <a:schemeClr val="tx2"/>
          </a:solidFill>
          <a:latin typeface="+mn-lt"/>
          <a:ea typeface="+mn-ea"/>
          <a:cs typeface="+mn-cs"/>
        </a:defRPr>
      </a:lvl6pPr>
      <a:lvl7pPr marL="2971800" indent="-228600" algn="l" rtl="0" eaLnBrk="1" latinLnBrk="0" hangingPunct="1">
        <a:spcBef>
          <a:spcPct val="20000"/>
        </a:spcBef>
        <a:buClr>
          <a:schemeClr val="accent1"/>
        </a:buClr>
        <a:buSzPct val="50000"/>
        <a:buFont typeface="Wingdings"/>
        <a:buChar char="u"/>
        <a:defRPr kumimoji="1" sz="2000">
          <a:solidFill>
            <a:schemeClr val="tx2"/>
          </a:solidFill>
          <a:latin typeface="+mn-lt"/>
          <a:ea typeface="+mn-ea"/>
          <a:cs typeface="+mn-cs"/>
        </a:defRPr>
      </a:lvl7pPr>
      <a:lvl8pPr marL="3429000" indent="-228600" algn="l" rtl="0" eaLnBrk="1" latinLnBrk="0" hangingPunct="1">
        <a:spcBef>
          <a:spcPct val="20000"/>
        </a:spcBef>
        <a:buClr>
          <a:schemeClr val="tx2">
            <a:tint val="50000"/>
          </a:schemeClr>
        </a:buClr>
        <a:buSzPct val="50000"/>
        <a:buFont typeface="Wingdings"/>
        <a:buChar char="u"/>
        <a:defRPr kumimoji="1" sz="2000">
          <a:solidFill>
            <a:schemeClr val="tx2"/>
          </a:solidFill>
          <a:latin typeface="+mn-lt"/>
          <a:ea typeface="+mn-ea"/>
          <a:cs typeface="+mn-cs"/>
        </a:defRPr>
      </a:lvl8pPr>
      <a:lvl9pPr marL="3886200" indent="-228600" algn="l" rtl="0" eaLnBrk="1" latinLnBrk="0" hangingPunct="1">
        <a:spcBef>
          <a:spcPct val="20000"/>
        </a:spcBef>
        <a:buClr>
          <a:schemeClr val="accent4"/>
        </a:buClr>
        <a:buSzPct val="50000"/>
        <a:buFont typeface="Wingdings"/>
        <a:buChar char="u"/>
        <a:defRPr kumimoji="1" sz="2000">
          <a:solidFill>
            <a:schemeClr val="tx2"/>
          </a:solidFill>
          <a:latin typeface="+mn-lt"/>
          <a:ea typeface="+mn-ea"/>
          <a:cs typeface="+mn-cs"/>
        </a:defRPr>
      </a:lvl9pPr>
    </p:bodyStyle>
    <p:otherStyle>
      <a:lvl1pPr marL="0" algn="l" rtl="0" eaLnBrk="1" latinLnBrk="0" hangingPunct="1">
        <a:defRPr kumimoji="1">
          <a:solidFill>
            <a:schemeClr val="tx1"/>
          </a:solidFill>
          <a:latin typeface="+mn-lt"/>
          <a:ea typeface="+mn-ea"/>
          <a:cs typeface="+mn-cs"/>
        </a:defRPr>
      </a:lvl1pPr>
      <a:lvl2pPr marL="457200" algn="l" rtl="0" eaLnBrk="1" latinLnBrk="0" hangingPunct="1">
        <a:defRPr kumimoji="1">
          <a:solidFill>
            <a:schemeClr val="tx1"/>
          </a:solidFill>
          <a:latin typeface="+mn-lt"/>
          <a:ea typeface="+mn-ea"/>
          <a:cs typeface="+mn-cs"/>
        </a:defRPr>
      </a:lvl2pPr>
      <a:lvl3pPr marL="914400" algn="l" rtl="0" eaLnBrk="1" latinLnBrk="0" hangingPunct="1">
        <a:defRPr kumimoji="1">
          <a:solidFill>
            <a:schemeClr val="tx1"/>
          </a:solidFill>
          <a:latin typeface="+mn-lt"/>
          <a:ea typeface="+mn-ea"/>
          <a:cs typeface="+mn-cs"/>
        </a:defRPr>
      </a:lvl3pPr>
      <a:lvl4pPr marL="1371600" algn="l" rtl="0" eaLnBrk="1" latinLnBrk="0" hangingPunct="1">
        <a:defRPr kumimoji="1">
          <a:solidFill>
            <a:schemeClr val="tx1"/>
          </a:solidFill>
          <a:latin typeface="+mn-lt"/>
          <a:ea typeface="+mn-ea"/>
          <a:cs typeface="+mn-cs"/>
        </a:defRPr>
      </a:lvl4pPr>
      <a:lvl5pPr marL="1828800" algn="l" rtl="0" eaLnBrk="1" latinLnBrk="0" hangingPunct="1">
        <a:defRPr kumimoji="1">
          <a:solidFill>
            <a:schemeClr val="tx1"/>
          </a:solidFill>
          <a:latin typeface="+mn-lt"/>
          <a:ea typeface="+mn-ea"/>
          <a:cs typeface="+mn-cs"/>
        </a:defRPr>
      </a:lvl5pPr>
      <a:lvl6pPr marL="2286000" algn="l" rtl="0" eaLnBrk="1" latinLnBrk="0" hangingPunct="1">
        <a:defRPr kumimoji="1">
          <a:solidFill>
            <a:schemeClr val="tx1"/>
          </a:solidFill>
          <a:latin typeface="+mn-lt"/>
          <a:ea typeface="+mn-ea"/>
          <a:cs typeface="+mn-cs"/>
        </a:defRPr>
      </a:lvl6pPr>
      <a:lvl7pPr marL="2743200" algn="l" rtl="0" eaLnBrk="1" latinLnBrk="0" hangingPunct="1">
        <a:defRPr kumimoji="1">
          <a:solidFill>
            <a:schemeClr val="tx1"/>
          </a:solidFill>
          <a:latin typeface="+mn-lt"/>
          <a:ea typeface="+mn-ea"/>
          <a:cs typeface="+mn-cs"/>
        </a:defRPr>
      </a:lvl7pPr>
      <a:lvl8pPr marL="3200400" algn="l" rtl="0" eaLnBrk="1" latinLnBrk="0" hangingPunct="1">
        <a:defRPr kumimoji="1">
          <a:solidFill>
            <a:schemeClr val="tx1"/>
          </a:solidFill>
          <a:latin typeface="+mn-lt"/>
          <a:ea typeface="+mn-ea"/>
          <a:cs typeface="+mn-cs"/>
        </a:defRPr>
      </a:lvl8pPr>
      <a:lvl9pPr marL="3657600" algn="l" rtl="0" eaLnBrk="1" latinLnBrk="0" hangingPunct="1">
        <a:defRPr kumimoji="1">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utelecon.adm.u-tokyo.ac.jp/oc/#google" TargetMode="External"/><Relationship Id="rId2" Type="http://schemas.openxmlformats.org/officeDocument/2006/relationships/hyperlink" Target="https://utacm.adm.u-tokyo.ac.jp/webmtn/LoginServlet" TargetMode="Externa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3.png"/><Relationship Id="rId5" Type="http://schemas.openxmlformats.org/officeDocument/2006/relationships/hyperlink" Target="https://utacm.adm.u-tokyo.ac.jp/webmtn/LoginServlet" TargetMode="External"/><Relationship Id="rId4" Type="http://schemas.openxmlformats.org/officeDocument/2006/relationships/hyperlink" Target="https://u-tokyo-ac-jp.zoom.us/profile" TargetMode="External"/><Relationship Id="rId9" Type="http://schemas.openxmlformats.org/officeDocument/2006/relationships/image" Target="../media/image6.png"/></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video" Target="../media/media2.mov"/><Relationship Id="rId1" Type="http://schemas.microsoft.com/office/2007/relationships/media" Target="../media/media2.mov"/><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utacm.adm.u-tokyo.ac.jp/webmtn/LoginServlet" TargetMode="Externa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video" Target="../media/media3.mov"/><Relationship Id="rId1" Type="http://schemas.microsoft.com/office/2007/relationships/media" Target="../media/media3.mov"/><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utacm.adm.u-tokyo.ac.jp/webmtn/LoginServlet" TargetMode="Externa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video" Target="../media/media4.mov"/><Relationship Id="rId1" Type="http://schemas.microsoft.com/office/2007/relationships/media" Target="../media/media4.mov"/><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utacm.adm.u-tokyo.ac.jp/webmtn/LoginServlet"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utacm.adm.u-tokyo.ac.jp/webmtn/LoginServlet" TargetMode="External"/><Relationship Id="rId7" Type="http://schemas.openxmlformats.org/officeDocument/2006/relationships/image" Target="../media/image10.png"/><Relationship Id="rId2" Type="http://schemas.openxmlformats.org/officeDocument/2006/relationships/hyperlink" Target="https://utelecon.adm.u-tokyo.ac.jp/faculty_members/zoom_access_control" TargetMode="Externa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hyperlink" Target="https://utelecon.adm.u-tokyo.ac.jp/zoom/" TargetMode="External"/><Relationship Id="rId7" Type="http://schemas.openxmlformats.org/officeDocument/2006/relationships/image" Target="../media/image5.png"/><Relationship Id="rId2" Type="http://schemas.openxmlformats.org/officeDocument/2006/relationships/hyperlink" Target="https://zoom.us/" TargetMode="Externa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utacm.adm.u-tokyo.ac.jp/webmtn/LoginServle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E0C62A4-7C2C-02CF-D959-CDBC96D6CD04}"/>
              </a:ext>
            </a:extLst>
          </p:cNvPr>
          <p:cNvSpPr>
            <a:spLocks noGrp="1"/>
          </p:cNvSpPr>
          <p:nvPr>
            <p:ph type="title"/>
          </p:nvPr>
        </p:nvSpPr>
        <p:spPr/>
        <p:txBody>
          <a:bodyPr/>
          <a:lstStyle/>
          <a:p>
            <a:r>
              <a:rPr kumimoji="1" lang="en-US" altLang="ja-JP" dirty="0"/>
              <a:t>Zoom</a:t>
            </a:r>
            <a:endParaRPr kumimoji="1" lang="ja-JP" altLang="en-US"/>
          </a:p>
        </p:txBody>
      </p:sp>
      <p:sp>
        <p:nvSpPr>
          <p:cNvPr id="3" name="コンテンツ プレースホルダー 2">
            <a:extLst>
              <a:ext uri="{FF2B5EF4-FFF2-40B4-BE49-F238E27FC236}">
                <a16:creationId xmlns:a16="http://schemas.microsoft.com/office/drawing/2014/main" id="{B54E2BC9-5D1C-7B6E-DC46-D57394ADD3F5}"/>
              </a:ext>
            </a:extLst>
          </p:cNvPr>
          <p:cNvSpPr>
            <a:spLocks noGrp="1"/>
          </p:cNvSpPr>
          <p:nvPr>
            <p:ph idx="1"/>
          </p:nvPr>
        </p:nvSpPr>
        <p:spPr/>
        <p:txBody>
          <a:bodyPr/>
          <a:lstStyle/>
          <a:p>
            <a:r>
              <a:rPr lang="ja-JP" altLang="en-US"/>
              <a:t>東大のオンライン授業で最もよく使われているビデオ会議システムです</a:t>
            </a:r>
          </a:p>
        </p:txBody>
      </p:sp>
      <p:sp>
        <p:nvSpPr>
          <p:cNvPr id="4" name="日付プレースホルダー 3">
            <a:extLst>
              <a:ext uri="{FF2B5EF4-FFF2-40B4-BE49-F238E27FC236}">
                <a16:creationId xmlns:a16="http://schemas.microsoft.com/office/drawing/2014/main" id="{00DEE724-7DD3-D317-A3E7-C7C182EA4D17}"/>
              </a:ext>
            </a:extLst>
          </p:cNvPr>
          <p:cNvSpPr>
            <a:spLocks noGrp="1"/>
          </p:cNvSpPr>
          <p:nvPr>
            <p:ph type="dt" sz="half" idx="10"/>
          </p:nvPr>
        </p:nvSpPr>
        <p:spPr/>
        <p:txBody>
          <a:bodyPr/>
          <a:lstStyle/>
          <a:p>
            <a:r>
              <a:rPr kumimoji="1" lang="en-US" altLang="ja-JP"/>
              <a:t>2023/3/15</a:t>
            </a:r>
            <a:endParaRPr kumimoji="1" lang="en-US" altLang="ja-JP" dirty="0"/>
          </a:p>
        </p:txBody>
      </p:sp>
      <p:sp>
        <p:nvSpPr>
          <p:cNvPr id="5" name="フッター プレースホルダー 4">
            <a:extLst>
              <a:ext uri="{FF2B5EF4-FFF2-40B4-BE49-F238E27FC236}">
                <a16:creationId xmlns:a16="http://schemas.microsoft.com/office/drawing/2014/main" id="{CC02F696-08BB-017A-A9FD-95DC8BC0E4B5}"/>
              </a:ext>
            </a:extLst>
          </p:cNvPr>
          <p:cNvSpPr>
            <a:spLocks noGrp="1"/>
          </p:cNvSpPr>
          <p:nvPr>
            <p:ph type="ftr" sz="quarter" idx="11"/>
          </p:nvPr>
        </p:nvSpPr>
        <p:spPr/>
        <p:txBody>
          <a:bodyPr/>
          <a:lstStyle/>
          <a:p>
            <a:r>
              <a:rPr kumimoji="1" lang="en-US" altLang="ja-JP"/>
              <a:t>2023</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42FCA2B5-99AF-2D22-7176-A3CCFEC57C54}"/>
              </a:ext>
            </a:extLst>
          </p:cNvPr>
          <p:cNvSpPr>
            <a:spLocks noGrp="1"/>
          </p:cNvSpPr>
          <p:nvPr>
            <p:ph type="sldNum" sz="quarter" idx="12"/>
          </p:nvPr>
        </p:nvSpPr>
        <p:spPr/>
        <p:txBody>
          <a:bodyPr/>
          <a:lstStyle/>
          <a:p>
            <a:fld id="{EDF77D8D-9987-453A-9A05-EB91CA595C68}" type="slidenum">
              <a:rPr kumimoji="1" lang="ja-JP" altLang="en-US" smtClean="0"/>
              <a:pPr/>
              <a:t>1</a:t>
            </a:fld>
            <a:endParaRPr kumimoji="1" lang="ja-JP" altLang="en-US"/>
          </a:p>
        </p:txBody>
      </p:sp>
      <p:grpSp>
        <p:nvGrpSpPr>
          <p:cNvPr id="7" name="グループ化 6">
            <a:extLst>
              <a:ext uri="{FF2B5EF4-FFF2-40B4-BE49-F238E27FC236}">
                <a16:creationId xmlns:a16="http://schemas.microsoft.com/office/drawing/2014/main" id="{30153E09-5E61-E3F3-67F9-1C51BD79256D}"/>
              </a:ext>
            </a:extLst>
          </p:cNvPr>
          <p:cNvGrpSpPr/>
          <p:nvPr/>
        </p:nvGrpSpPr>
        <p:grpSpPr>
          <a:xfrm>
            <a:off x="469291" y="3152625"/>
            <a:ext cx="8339091" cy="2148583"/>
            <a:chOff x="469291" y="4088729"/>
            <a:chExt cx="8339091" cy="2148583"/>
          </a:xfrm>
        </p:grpSpPr>
        <p:grpSp>
          <p:nvGrpSpPr>
            <p:cNvPr id="8" name="グループ化 7">
              <a:extLst>
                <a:ext uri="{FF2B5EF4-FFF2-40B4-BE49-F238E27FC236}">
                  <a16:creationId xmlns:a16="http://schemas.microsoft.com/office/drawing/2014/main" id="{B81D93C5-30FE-AEEA-A04E-1920CEDE6981}"/>
                </a:ext>
              </a:extLst>
            </p:cNvPr>
            <p:cNvGrpSpPr/>
            <p:nvPr/>
          </p:nvGrpSpPr>
          <p:grpSpPr>
            <a:xfrm>
              <a:off x="1006809" y="5573119"/>
              <a:ext cx="7313147" cy="223445"/>
              <a:chOff x="1006809" y="5590024"/>
              <a:chExt cx="7313147" cy="223445"/>
            </a:xfrm>
          </p:grpSpPr>
          <p:sp>
            <p:nvSpPr>
              <p:cNvPr id="26" name="矢印: 上 11">
                <a:extLst>
                  <a:ext uri="{FF2B5EF4-FFF2-40B4-BE49-F238E27FC236}">
                    <a16:creationId xmlns:a16="http://schemas.microsoft.com/office/drawing/2014/main" id="{0CB6CCC8-C4EA-CAA4-912C-C038905AC545}"/>
                  </a:ext>
                </a:extLst>
              </p:cNvPr>
              <p:cNvSpPr/>
              <p:nvPr/>
            </p:nvSpPr>
            <p:spPr>
              <a:xfrm>
                <a:off x="1006809" y="5590024"/>
                <a:ext cx="533146" cy="22344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27" name="矢印: 上 12">
                <a:extLst>
                  <a:ext uri="{FF2B5EF4-FFF2-40B4-BE49-F238E27FC236}">
                    <a16:creationId xmlns:a16="http://schemas.microsoft.com/office/drawing/2014/main" id="{7C361765-F9D2-E7A1-5960-4D3924B4436D}"/>
                  </a:ext>
                </a:extLst>
              </p:cNvPr>
              <p:cNvSpPr/>
              <p:nvPr/>
            </p:nvSpPr>
            <p:spPr>
              <a:xfrm>
                <a:off x="2649155" y="5590024"/>
                <a:ext cx="533146" cy="22344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28" name="矢印: 上 13">
                <a:extLst>
                  <a:ext uri="{FF2B5EF4-FFF2-40B4-BE49-F238E27FC236}">
                    <a16:creationId xmlns:a16="http://schemas.microsoft.com/office/drawing/2014/main" id="{178B86E1-64FB-D870-428C-9D0A406ECBDC}"/>
                  </a:ext>
                </a:extLst>
              </p:cNvPr>
              <p:cNvSpPr/>
              <p:nvPr/>
            </p:nvSpPr>
            <p:spPr>
              <a:xfrm>
                <a:off x="4275627" y="5590024"/>
                <a:ext cx="533146" cy="22344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29" name="矢印: 上 15">
                <a:extLst>
                  <a:ext uri="{FF2B5EF4-FFF2-40B4-BE49-F238E27FC236}">
                    <a16:creationId xmlns:a16="http://schemas.microsoft.com/office/drawing/2014/main" id="{4F8C80FF-5F2F-458A-50F9-11539BC83EB8}"/>
                  </a:ext>
                </a:extLst>
              </p:cNvPr>
              <p:cNvSpPr/>
              <p:nvPr/>
            </p:nvSpPr>
            <p:spPr>
              <a:xfrm>
                <a:off x="7786810" y="5590024"/>
                <a:ext cx="533146" cy="22344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30" name="矢印: 上 34">
                <a:extLst>
                  <a:ext uri="{FF2B5EF4-FFF2-40B4-BE49-F238E27FC236}">
                    <a16:creationId xmlns:a16="http://schemas.microsoft.com/office/drawing/2014/main" id="{AE321281-0DF8-505A-D331-7C799941D671}"/>
                  </a:ext>
                </a:extLst>
              </p:cNvPr>
              <p:cNvSpPr/>
              <p:nvPr/>
            </p:nvSpPr>
            <p:spPr>
              <a:xfrm>
                <a:off x="6043674" y="5590024"/>
                <a:ext cx="533146" cy="22344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grpSp>
        <p:grpSp>
          <p:nvGrpSpPr>
            <p:cNvPr id="9" name="グループ化 8">
              <a:extLst>
                <a:ext uri="{FF2B5EF4-FFF2-40B4-BE49-F238E27FC236}">
                  <a16:creationId xmlns:a16="http://schemas.microsoft.com/office/drawing/2014/main" id="{2B015613-246E-55C1-9DDB-3D46A2E233B3}"/>
                </a:ext>
              </a:extLst>
            </p:cNvPr>
            <p:cNvGrpSpPr/>
            <p:nvPr/>
          </p:nvGrpSpPr>
          <p:grpSpPr>
            <a:xfrm>
              <a:off x="470036" y="5814150"/>
              <a:ext cx="8337600" cy="423162"/>
              <a:chOff x="457200" y="5814150"/>
              <a:chExt cx="8337600" cy="423162"/>
            </a:xfrm>
          </p:grpSpPr>
          <p:sp>
            <p:nvSpPr>
              <p:cNvPr id="24" name="正方形/長方形 4">
                <a:extLst>
                  <a:ext uri="{FF2B5EF4-FFF2-40B4-BE49-F238E27FC236}">
                    <a16:creationId xmlns:a16="http://schemas.microsoft.com/office/drawing/2014/main" id="{DEC6E592-DFB5-EF4D-9556-FBDA379F40C4}"/>
                  </a:ext>
                </a:extLst>
              </p:cNvPr>
              <p:cNvSpPr/>
              <p:nvPr/>
            </p:nvSpPr>
            <p:spPr>
              <a:xfrm>
                <a:off x="457200" y="5814150"/>
                <a:ext cx="8337600" cy="423162"/>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b="1" dirty="0">
                    <a:solidFill>
                      <a:schemeClr val="tx1"/>
                    </a:solidFill>
                    <a:latin typeface="Meiryo UI" panose="020B0604030504040204" pitchFamily="50" charset="-128"/>
                    <a:ea typeface="Meiryo UI" panose="020B0604030504040204" pitchFamily="50" charset="-128"/>
                    <a:hlinkClick r:id="rId2"/>
                  </a:rPr>
                  <a:t>UTokyo Account</a:t>
                </a:r>
                <a:endParaRPr kumimoji="1" lang="ja-JP" altLang="en-US" dirty="0">
                  <a:solidFill>
                    <a:schemeClr val="tx1"/>
                  </a:solidFill>
                  <a:latin typeface="Meiryo UI" panose="020B0604030504040204" pitchFamily="50" charset="-128"/>
                  <a:ea typeface="Meiryo UI" panose="020B0604030504040204" pitchFamily="50" charset="-128"/>
                </a:endParaRPr>
              </a:p>
            </p:txBody>
          </p:sp>
          <p:sp>
            <p:nvSpPr>
              <p:cNvPr id="25" name="四角形: 角を丸くする 26">
                <a:extLst>
                  <a:ext uri="{FF2B5EF4-FFF2-40B4-BE49-F238E27FC236}">
                    <a16:creationId xmlns:a16="http://schemas.microsoft.com/office/drawing/2014/main" id="{3F1D4D98-E3F7-7400-0CB2-7957423B98B6}"/>
                  </a:ext>
                </a:extLst>
              </p:cNvPr>
              <p:cNvSpPr/>
              <p:nvPr/>
            </p:nvSpPr>
            <p:spPr>
              <a:xfrm>
                <a:off x="6121152" y="5914009"/>
                <a:ext cx="864096" cy="223445"/>
              </a:xfrm>
              <a:prstGeom prst="roundRect">
                <a:avLst/>
              </a:prstGeom>
              <a:solidFill>
                <a:schemeClr val="accent5">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kumimoji="1" lang="ja-JP" altLang="en-US" sz="1200" dirty="0">
                    <a:solidFill>
                      <a:schemeClr val="tx1"/>
                    </a:solidFill>
                    <a:hlinkClick r:id="rId3"/>
                  </a:rPr>
                  <a:t>要有効化</a:t>
                </a:r>
                <a:endParaRPr kumimoji="1" lang="ja-JP" altLang="en-US" sz="1200" dirty="0">
                  <a:solidFill>
                    <a:schemeClr val="tx1"/>
                  </a:solidFill>
                </a:endParaRPr>
              </a:p>
            </p:txBody>
          </p:sp>
        </p:grpSp>
        <p:grpSp>
          <p:nvGrpSpPr>
            <p:cNvPr id="10" name="グループ化 9">
              <a:extLst>
                <a:ext uri="{FF2B5EF4-FFF2-40B4-BE49-F238E27FC236}">
                  <a16:creationId xmlns:a16="http://schemas.microsoft.com/office/drawing/2014/main" id="{7B78A023-C4EA-7F95-6D46-D23F60987260}"/>
                </a:ext>
              </a:extLst>
            </p:cNvPr>
            <p:cNvGrpSpPr/>
            <p:nvPr/>
          </p:nvGrpSpPr>
          <p:grpSpPr>
            <a:xfrm>
              <a:off x="469291" y="4088729"/>
              <a:ext cx="8339091" cy="1466805"/>
              <a:chOff x="481382" y="4088729"/>
              <a:chExt cx="8339091" cy="1466805"/>
            </a:xfrm>
          </p:grpSpPr>
          <p:sp>
            <p:nvSpPr>
              <p:cNvPr id="11" name="四角形: 角を丸くする 26">
                <a:extLst>
                  <a:ext uri="{FF2B5EF4-FFF2-40B4-BE49-F238E27FC236}">
                    <a16:creationId xmlns:a16="http://schemas.microsoft.com/office/drawing/2014/main" id="{37F5F27A-67BB-7AEC-565E-807518810825}"/>
                  </a:ext>
                </a:extLst>
              </p:cNvPr>
              <p:cNvSpPr/>
              <p:nvPr/>
            </p:nvSpPr>
            <p:spPr>
              <a:xfrm>
                <a:off x="7714378" y="4149080"/>
                <a:ext cx="864096" cy="223445"/>
              </a:xfrm>
              <a:prstGeom prst="roundRect">
                <a:avLst/>
              </a:prstGeom>
              <a:solidFill>
                <a:schemeClr val="accent5">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kumimoji="1" lang="ja-JP" altLang="en-US" sz="1200" dirty="0">
                    <a:solidFill>
                      <a:schemeClr val="tx1"/>
                    </a:solidFill>
                    <a:hlinkClick r:id="rId3"/>
                  </a:rPr>
                  <a:t>要有効化</a:t>
                </a:r>
                <a:endParaRPr kumimoji="1" lang="ja-JP" altLang="en-US" sz="1200" dirty="0">
                  <a:solidFill>
                    <a:schemeClr val="tx1"/>
                  </a:solidFill>
                </a:endParaRPr>
              </a:p>
            </p:txBody>
          </p:sp>
          <p:sp>
            <p:nvSpPr>
              <p:cNvPr id="12" name="正方形/長方形 9">
                <a:extLst>
                  <a:ext uri="{FF2B5EF4-FFF2-40B4-BE49-F238E27FC236}">
                    <a16:creationId xmlns:a16="http://schemas.microsoft.com/office/drawing/2014/main" id="{234ABB5D-44F2-8B56-B7AC-35CEB918E6C7}"/>
                  </a:ext>
                </a:extLst>
              </p:cNvPr>
              <p:cNvSpPr/>
              <p:nvPr/>
            </p:nvSpPr>
            <p:spPr>
              <a:xfrm>
                <a:off x="5384609" y="4095403"/>
                <a:ext cx="1851276" cy="1453457"/>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b="1" dirty="0">
                    <a:solidFill>
                      <a:srgbClr val="002060"/>
                    </a:solidFill>
                    <a:latin typeface="Meiryo UI" panose="020B0604030504040204" pitchFamily="50" charset="-128"/>
                    <a:ea typeface="Meiryo UI" panose="020B0604030504040204" pitchFamily="50" charset="-128"/>
                  </a:rPr>
                  <a:t>Microsoft 365</a:t>
                </a:r>
              </a:p>
              <a:p>
                <a:pPr algn="ctr"/>
                <a:r>
                  <a:rPr lang="en-US" altLang="ja-JP" b="1" dirty="0">
                    <a:solidFill>
                      <a:srgbClr val="002060"/>
                    </a:solidFill>
                    <a:latin typeface="Meiryo UI" panose="020B0604030504040204" pitchFamily="50" charset="-128"/>
                    <a:ea typeface="Meiryo UI" panose="020B0604030504040204" pitchFamily="50" charset="-128"/>
                  </a:rPr>
                  <a:t>Slack</a:t>
                </a:r>
              </a:p>
              <a:p>
                <a:pPr algn="ctr"/>
                <a:r>
                  <a:rPr lang="en-US" altLang="ja-JP" b="1" dirty="0">
                    <a:solidFill>
                      <a:srgbClr val="002060"/>
                    </a:solidFill>
                    <a:latin typeface="Meiryo UI" panose="020B0604030504040204" pitchFamily="50" charset="-128"/>
                    <a:ea typeface="Meiryo UI" panose="020B0604030504040204" pitchFamily="50" charset="-128"/>
                  </a:rPr>
                  <a:t>WebEx</a:t>
                </a:r>
              </a:p>
              <a:p>
                <a:pPr algn="ctr"/>
                <a:r>
                  <a:rPr lang="en-US" altLang="ja-JP" b="1" dirty="0" err="1">
                    <a:solidFill>
                      <a:srgbClr val="002060"/>
                    </a:solidFill>
                    <a:latin typeface="Meiryo UI" panose="020B0604030504040204" pitchFamily="50" charset="-128"/>
                    <a:ea typeface="Meiryo UI" panose="020B0604030504040204" pitchFamily="50" charset="-128"/>
                  </a:rPr>
                  <a:t>Sli.do</a:t>
                </a:r>
                <a:endParaRPr lang="en-US" altLang="ja-JP" b="1" dirty="0">
                  <a:solidFill>
                    <a:srgbClr val="002060"/>
                  </a:solidFill>
                  <a:latin typeface="Meiryo UI" panose="020B0604030504040204" pitchFamily="50" charset="-128"/>
                  <a:ea typeface="Meiryo UI" panose="020B0604030504040204" pitchFamily="50" charset="-128"/>
                </a:endParaRPr>
              </a:p>
            </p:txBody>
          </p:sp>
          <p:sp>
            <p:nvSpPr>
              <p:cNvPr id="13" name="正方形/長方形 8">
                <a:extLst>
                  <a:ext uri="{FF2B5EF4-FFF2-40B4-BE49-F238E27FC236}">
                    <a16:creationId xmlns:a16="http://schemas.microsoft.com/office/drawing/2014/main" id="{DE4FF279-5372-D43C-FD3A-ECB879BBD36B}"/>
                  </a:ext>
                </a:extLst>
              </p:cNvPr>
              <p:cNvSpPr/>
              <p:nvPr/>
            </p:nvSpPr>
            <p:spPr>
              <a:xfrm>
                <a:off x="7286293" y="4088729"/>
                <a:ext cx="1534180" cy="1466805"/>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b="1" dirty="0">
                    <a:solidFill>
                      <a:srgbClr val="002060"/>
                    </a:solidFill>
                    <a:latin typeface="Meiryo UI" panose="020B0604030504040204" pitchFamily="50" charset="-128"/>
                    <a:ea typeface="Meiryo UI" panose="020B0604030504040204" pitchFamily="50" charset="-128"/>
                  </a:rPr>
                  <a:t>Google Workspace</a:t>
                </a:r>
              </a:p>
            </p:txBody>
          </p:sp>
          <p:grpSp>
            <p:nvGrpSpPr>
              <p:cNvPr id="14" name="グループ化 13">
                <a:extLst>
                  <a:ext uri="{FF2B5EF4-FFF2-40B4-BE49-F238E27FC236}">
                    <a16:creationId xmlns:a16="http://schemas.microsoft.com/office/drawing/2014/main" id="{C6F29976-746F-6332-EE37-0D6B19B7092C}"/>
                  </a:ext>
                </a:extLst>
              </p:cNvPr>
              <p:cNvGrpSpPr/>
              <p:nvPr/>
            </p:nvGrpSpPr>
            <p:grpSpPr>
              <a:xfrm>
                <a:off x="481382" y="4102131"/>
                <a:ext cx="1584000" cy="1440000"/>
                <a:chOff x="481382" y="4128535"/>
                <a:chExt cx="1584000" cy="1440000"/>
              </a:xfrm>
            </p:grpSpPr>
            <p:sp>
              <p:nvSpPr>
                <p:cNvPr id="22" name="正方形/長方形 5">
                  <a:extLst>
                    <a:ext uri="{FF2B5EF4-FFF2-40B4-BE49-F238E27FC236}">
                      <a16:creationId xmlns:a16="http://schemas.microsoft.com/office/drawing/2014/main" id="{4E9DCA97-8F90-93C9-65F1-DF1F23BE60BE}"/>
                    </a:ext>
                  </a:extLst>
                </p:cNvPr>
                <p:cNvSpPr/>
                <p:nvPr/>
              </p:nvSpPr>
              <p:spPr>
                <a:xfrm>
                  <a:off x="481382" y="4128535"/>
                  <a:ext cx="1584000" cy="144000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1200" b="1" dirty="0">
                    <a:solidFill>
                      <a:schemeClr val="tx1"/>
                    </a:solidFill>
                    <a:latin typeface="Meiryo UI" panose="020B0604030504040204" pitchFamily="50" charset="-128"/>
                    <a:ea typeface="Meiryo UI" panose="020B0604030504040204" pitchFamily="50" charset="-128"/>
                  </a:endParaRPr>
                </a:p>
              </p:txBody>
            </p:sp>
            <p:pic>
              <p:nvPicPr>
                <p:cNvPr id="23" name="Picture 2">
                  <a:extLst>
                    <a:ext uri="{FF2B5EF4-FFF2-40B4-BE49-F238E27FC236}">
                      <a16:creationId xmlns:a16="http://schemas.microsoft.com/office/drawing/2014/main" id="{F911EF22-C723-89C2-3747-7CD7AE2A3ED4}"/>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559007" y="4134160"/>
                  <a:ext cx="1428750" cy="142875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5" name="グループ化 14">
                <a:extLst>
                  <a:ext uri="{FF2B5EF4-FFF2-40B4-BE49-F238E27FC236}">
                    <a16:creationId xmlns:a16="http://schemas.microsoft.com/office/drawing/2014/main" id="{60D7C4B4-123A-DF42-5C20-9368E52F758A}"/>
                  </a:ext>
                </a:extLst>
              </p:cNvPr>
              <p:cNvGrpSpPr/>
              <p:nvPr/>
            </p:nvGrpSpPr>
            <p:grpSpPr>
              <a:xfrm>
                <a:off x="2115791" y="4102131"/>
                <a:ext cx="1584000" cy="1440000"/>
                <a:chOff x="2123728" y="4094174"/>
                <a:chExt cx="1584000" cy="1440000"/>
              </a:xfrm>
            </p:grpSpPr>
            <p:sp>
              <p:nvSpPr>
                <p:cNvPr id="20" name="正方形/長方形 6">
                  <a:extLst>
                    <a:ext uri="{FF2B5EF4-FFF2-40B4-BE49-F238E27FC236}">
                      <a16:creationId xmlns:a16="http://schemas.microsoft.com/office/drawing/2014/main" id="{F5B2E4C5-AC4D-6B67-9826-94D5ED314FCB}"/>
                    </a:ext>
                  </a:extLst>
                </p:cNvPr>
                <p:cNvSpPr/>
                <p:nvPr/>
              </p:nvSpPr>
              <p:spPr>
                <a:xfrm>
                  <a:off x="2123728" y="4094174"/>
                  <a:ext cx="1584000" cy="144000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1200" b="1" dirty="0">
                    <a:solidFill>
                      <a:schemeClr val="tx1"/>
                    </a:solidFill>
                    <a:latin typeface="Meiryo UI" panose="020B0604030504040204" pitchFamily="50" charset="-128"/>
                    <a:ea typeface="Meiryo UI" panose="020B0604030504040204" pitchFamily="50" charset="-128"/>
                  </a:endParaRPr>
                </a:p>
              </p:txBody>
            </p:sp>
            <p:pic>
              <p:nvPicPr>
                <p:cNvPr id="21" name="Picture 4" descr="ITC Learning Management System">
                  <a:extLst>
                    <a:ext uri="{FF2B5EF4-FFF2-40B4-BE49-F238E27FC236}">
                      <a16:creationId xmlns:a16="http://schemas.microsoft.com/office/drawing/2014/main" id="{ACD8EA4D-0845-9697-8521-BACA770AB348}"/>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2201353" y="4680824"/>
                  <a:ext cx="1428750" cy="2667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6" name="グループ化 15">
                <a:extLst>
                  <a:ext uri="{FF2B5EF4-FFF2-40B4-BE49-F238E27FC236}">
                    <a16:creationId xmlns:a16="http://schemas.microsoft.com/office/drawing/2014/main" id="{297A98AD-F688-E79F-0928-2BC42D869D54}"/>
                  </a:ext>
                </a:extLst>
              </p:cNvPr>
              <p:cNvGrpSpPr/>
              <p:nvPr/>
            </p:nvGrpSpPr>
            <p:grpSpPr>
              <a:xfrm>
                <a:off x="3750200" y="4102131"/>
                <a:ext cx="1584000" cy="1440000"/>
                <a:chOff x="3751026" y="4089184"/>
                <a:chExt cx="1584000" cy="1440000"/>
              </a:xfrm>
            </p:grpSpPr>
            <p:sp>
              <p:nvSpPr>
                <p:cNvPr id="18" name="正方形/長方形 36">
                  <a:extLst>
                    <a:ext uri="{FF2B5EF4-FFF2-40B4-BE49-F238E27FC236}">
                      <a16:creationId xmlns:a16="http://schemas.microsoft.com/office/drawing/2014/main" id="{8D587126-7341-FA09-8F76-14FF2AF15AB2}"/>
                    </a:ext>
                  </a:extLst>
                </p:cNvPr>
                <p:cNvSpPr/>
                <p:nvPr/>
              </p:nvSpPr>
              <p:spPr>
                <a:xfrm>
                  <a:off x="3751026" y="4089184"/>
                  <a:ext cx="1584000" cy="144000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1200" b="1" dirty="0">
                    <a:solidFill>
                      <a:schemeClr val="tx1"/>
                    </a:solidFill>
                    <a:latin typeface="Meiryo UI" panose="020B0604030504040204" pitchFamily="50" charset="-128"/>
                    <a:ea typeface="Meiryo UI" panose="020B0604030504040204" pitchFamily="50" charset="-128"/>
                  </a:endParaRPr>
                </a:p>
              </p:txBody>
            </p:sp>
            <p:pic>
              <p:nvPicPr>
                <p:cNvPr id="19" name="Picture 6" descr="Zoomのロゴ">
                  <a:extLst>
                    <a:ext uri="{FF2B5EF4-FFF2-40B4-BE49-F238E27FC236}">
                      <a16:creationId xmlns:a16="http://schemas.microsoft.com/office/drawing/2014/main" id="{D66DD995-11A6-C4DC-13A5-A398169328BA}"/>
                    </a:ext>
                  </a:extLst>
                </p:cNvPr>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3844526" y="4650434"/>
                  <a:ext cx="1397000" cy="317500"/>
                </a:xfrm>
                <a:prstGeom prst="rect">
                  <a:avLst/>
                </a:prstGeom>
                <a:noFill/>
                <a:extLst>
                  <a:ext uri="{909E8E84-426E-40DD-AFC4-6F175D3DCCD1}">
                    <a14:hiddenFill xmlns:a14="http://schemas.microsoft.com/office/drawing/2010/main">
                      <a:solidFill>
                        <a:srgbClr val="FFFFFF"/>
                      </a:solidFill>
                    </a14:hiddenFill>
                  </a:ext>
                </a:extLst>
              </p:spPr>
            </p:pic>
          </p:grpSp>
          <p:sp>
            <p:nvSpPr>
              <p:cNvPr id="17" name="四角形: 角を丸くする 26">
                <a:extLst>
                  <a:ext uri="{FF2B5EF4-FFF2-40B4-BE49-F238E27FC236}">
                    <a16:creationId xmlns:a16="http://schemas.microsoft.com/office/drawing/2014/main" id="{C31BEBB8-010C-9049-6874-1AEF55ABAEBC}"/>
                  </a:ext>
                </a:extLst>
              </p:cNvPr>
              <p:cNvSpPr/>
              <p:nvPr/>
            </p:nvSpPr>
            <p:spPr>
              <a:xfrm>
                <a:off x="7822704" y="4170514"/>
                <a:ext cx="864096" cy="223445"/>
              </a:xfrm>
              <a:prstGeom prst="roundRect">
                <a:avLst/>
              </a:prstGeom>
              <a:solidFill>
                <a:schemeClr val="accent5">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kumimoji="1" lang="ja-JP" altLang="en-US" sz="1200" dirty="0">
                    <a:solidFill>
                      <a:schemeClr val="tx1"/>
                    </a:solidFill>
                    <a:hlinkClick r:id="rId3"/>
                  </a:rPr>
                  <a:t>要有効化</a:t>
                </a:r>
                <a:endParaRPr kumimoji="1" lang="ja-JP" altLang="en-US" sz="1200" dirty="0">
                  <a:solidFill>
                    <a:schemeClr val="tx1"/>
                  </a:solidFill>
                </a:endParaRPr>
              </a:p>
            </p:txBody>
          </p:sp>
        </p:grpSp>
      </p:grpSp>
      <p:sp>
        <p:nvSpPr>
          <p:cNvPr id="31" name="正方形/長方形 30">
            <a:extLst>
              <a:ext uri="{FF2B5EF4-FFF2-40B4-BE49-F238E27FC236}">
                <a16:creationId xmlns:a16="http://schemas.microsoft.com/office/drawing/2014/main" id="{2AD55380-5E53-5C2A-2A0E-D11D9896A2AF}"/>
              </a:ext>
            </a:extLst>
          </p:cNvPr>
          <p:cNvSpPr/>
          <p:nvPr/>
        </p:nvSpPr>
        <p:spPr>
          <a:xfrm>
            <a:off x="3744000" y="3152625"/>
            <a:ext cx="1584000" cy="1447777"/>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27703298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F988ECE-6030-0B31-821A-5FD520A2B18D}"/>
              </a:ext>
            </a:extLst>
          </p:cNvPr>
          <p:cNvSpPr>
            <a:spLocks noGrp="1"/>
          </p:cNvSpPr>
          <p:nvPr>
            <p:ph type="title"/>
          </p:nvPr>
        </p:nvSpPr>
        <p:spPr/>
        <p:txBody>
          <a:bodyPr/>
          <a:lstStyle/>
          <a:p>
            <a:r>
              <a:rPr kumimoji="1" lang="ja-JP" altLang="en-US"/>
              <a:t>サインイン</a:t>
            </a:r>
          </a:p>
        </p:txBody>
      </p:sp>
      <p:sp>
        <p:nvSpPr>
          <p:cNvPr id="3" name="コンテンツ プレースホルダー 2">
            <a:extLst>
              <a:ext uri="{FF2B5EF4-FFF2-40B4-BE49-F238E27FC236}">
                <a16:creationId xmlns:a16="http://schemas.microsoft.com/office/drawing/2014/main" id="{B77CADAE-501A-55F7-A519-C58259E02AF3}"/>
              </a:ext>
            </a:extLst>
          </p:cNvPr>
          <p:cNvSpPr>
            <a:spLocks noGrp="1"/>
          </p:cNvSpPr>
          <p:nvPr>
            <p:ph idx="1"/>
          </p:nvPr>
        </p:nvSpPr>
        <p:spPr/>
        <p:txBody>
          <a:bodyPr/>
          <a:lstStyle/>
          <a:p>
            <a:r>
              <a:rPr lang="ja-JP" altLang="en-US"/>
              <a:t>専用ページ </a:t>
            </a:r>
            <a:r>
              <a:rPr lang="en-US" altLang="ja-JP" dirty="0">
                <a:hlinkClick r:id="rId4"/>
              </a:rPr>
              <a:t>https://u-tokyo-ac-jp.zoom.us/profile</a:t>
            </a:r>
            <a:r>
              <a:rPr lang="en-US" altLang="ja-JP" dirty="0"/>
              <a:t> </a:t>
            </a:r>
            <a:r>
              <a:rPr lang="ja-JP" altLang="en-US"/>
              <a:t>にアクセスするのが簡単です</a:t>
            </a:r>
            <a:endParaRPr lang="en-US" altLang="ja-JP" dirty="0"/>
          </a:p>
          <a:p>
            <a:pPr lvl="1"/>
            <a:r>
              <a:rPr lang="ja-JP" altLang="en-US"/>
              <a:t>このページをブックマークしておくのがお勧めです</a:t>
            </a:r>
            <a:endParaRPr lang="en-US" altLang="ja-JP" dirty="0"/>
          </a:p>
          <a:p>
            <a:endParaRPr lang="en-US" altLang="ja-JP" dirty="0"/>
          </a:p>
          <a:p>
            <a:endParaRPr kumimoji="1" lang="ja-JP" altLang="en-US"/>
          </a:p>
        </p:txBody>
      </p:sp>
      <p:sp>
        <p:nvSpPr>
          <p:cNvPr id="4" name="日付プレースホルダー 3">
            <a:extLst>
              <a:ext uri="{FF2B5EF4-FFF2-40B4-BE49-F238E27FC236}">
                <a16:creationId xmlns:a16="http://schemas.microsoft.com/office/drawing/2014/main" id="{60F3D4DD-83D2-EA73-D2FB-8A6E9F7196D5}"/>
              </a:ext>
            </a:extLst>
          </p:cNvPr>
          <p:cNvSpPr>
            <a:spLocks noGrp="1"/>
          </p:cNvSpPr>
          <p:nvPr>
            <p:ph type="dt" sz="half" idx="10"/>
          </p:nvPr>
        </p:nvSpPr>
        <p:spPr/>
        <p:txBody>
          <a:bodyPr/>
          <a:lstStyle/>
          <a:p>
            <a:r>
              <a:rPr kumimoji="1" lang="en-US" altLang="ja-JP"/>
              <a:t>2023/3/15</a:t>
            </a:r>
            <a:endParaRPr kumimoji="1" lang="en-US" altLang="ja-JP" dirty="0"/>
          </a:p>
        </p:txBody>
      </p:sp>
      <p:sp>
        <p:nvSpPr>
          <p:cNvPr id="5" name="フッター プレースホルダー 4">
            <a:extLst>
              <a:ext uri="{FF2B5EF4-FFF2-40B4-BE49-F238E27FC236}">
                <a16:creationId xmlns:a16="http://schemas.microsoft.com/office/drawing/2014/main" id="{1AF23ED3-DDCA-5E32-D009-E54FE900F419}"/>
              </a:ext>
            </a:extLst>
          </p:cNvPr>
          <p:cNvSpPr>
            <a:spLocks noGrp="1"/>
          </p:cNvSpPr>
          <p:nvPr>
            <p:ph type="ftr" sz="quarter" idx="11"/>
          </p:nvPr>
        </p:nvSpPr>
        <p:spPr/>
        <p:txBody>
          <a:bodyPr/>
          <a:lstStyle/>
          <a:p>
            <a:r>
              <a:rPr kumimoji="1" lang="en-US" altLang="ja-JP"/>
              <a:t>2023</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0744BE4C-F541-53F6-9E70-CF2E264B5584}"/>
              </a:ext>
            </a:extLst>
          </p:cNvPr>
          <p:cNvSpPr>
            <a:spLocks noGrp="1"/>
          </p:cNvSpPr>
          <p:nvPr>
            <p:ph type="sldNum" sz="quarter" idx="12"/>
          </p:nvPr>
        </p:nvSpPr>
        <p:spPr/>
        <p:txBody>
          <a:bodyPr/>
          <a:lstStyle/>
          <a:p>
            <a:fld id="{EDF77D8D-9987-453A-9A05-EB91CA595C68}" type="slidenum">
              <a:rPr kumimoji="1" lang="ja-JP" altLang="en-US" smtClean="0"/>
              <a:pPr/>
              <a:t>2</a:t>
            </a:fld>
            <a:endParaRPr kumimoji="1" lang="ja-JP" altLang="en-US"/>
          </a:p>
        </p:txBody>
      </p:sp>
      <p:grpSp>
        <p:nvGrpSpPr>
          <p:cNvPr id="7" name="グループ化 6">
            <a:extLst>
              <a:ext uri="{FF2B5EF4-FFF2-40B4-BE49-F238E27FC236}">
                <a16:creationId xmlns:a16="http://schemas.microsoft.com/office/drawing/2014/main" id="{2A82F4A8-BFD9-80E8-0BF6-C1283FFF05F2}"/>
              </a:ext>
            </a:extLst>
          </p:cNvPr>
          <p:cNvGrpSpPr/>
          <p:nvPr/>
        </p:nvGrpSpPr>
        <p:grpSpPr>
          <a:xfrm>
            <a:off x="6588224" y="15542"/>
            <a:ext cx="2501280" cy="644461"/>
            <a:chOff x="5432073" y="2373993"/>
            <a:chExt cx="2501280" cy="644461"/>
          </a:xfrm>
        </p:grpSpPr>
        <p:sp>
          <p:nvSpPr>
            <p:cNvPr id="8" name="矢印: 上 11">
              <a:extLst>
                <a:ext uri="{FF2B5EF4-FFF2-40B4-BE49-F238E27FC236}">
                  <a16:creationId xmlns:a16="http://schemas.microsoft.com/office/drawing/2014/main" id="{4C96473E-DBF3-2842-8339-7C08560F4F2C}"/>
                </a:ext>
              </a:extLst>
            </p:cNvPr>
            <p:cNvSpPr/>
            <p:nvPr/>
          </p:nvSpPr>
          <p:spPr>
            <a:xfrm>
              <a:off x="5593300"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9" name="矢印: 上 12">
              <a:extLst>
                <a:ext uri="{FF2B5EF4-FFF2-40B4-BE49-F238E27FC236}">
                  <a16:creationId xmlns:a16="http://schemas.microsoft.com/office/drawing/2014/main" id="{0454F98E-4CB8-F55F-0BA6-2C52BAE23664}"/>
                </a:ext>
              </a:extLst>
            </p:cNvPr>
            <p:cNvSpPr/>
            <p:nvPr/>
          </p:nvSpPr>
          <p:spPr>
            <a:xfrm>
              <a:off x="6085916"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0" name="矢印: 上 13">
              <a:extLst>
                <a:ext uri="{FF2B5EF4-FFF2-40B4-BE49-F238E27FC236}">
                  <a16:creationId xmlns:a16="http://schemas.microsoft.com/office/drawing/2014/main" id="{3787BD18-BE7A-F09F-5440-EB2652090978}"/>
                </a:ext>
              </a:extLst>
            </p:cNvPr>
            <p:cNvSpPr/>
            <p:nvPr/>
          </p:nvSpPr>
          <p:spPr>
            <a:xfrm>
              <a:off x="6573770"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1" name="矢印: 上 15">
              <a:extLst>
                <a:ext uri="{FF2B5EF4-FFF2-40B4-BE49-F238E27FC236}">
                  <a16:creationId xmlns:a16="http://schemas.microsoft.com/office/drawing/2014/main" id="{C6D48B2E-31A7-8D7C-8D64-E9A8BA8C72F0}"/>
                </a:ext>
              </a:extLst>
            </p:cNvPr>
            <p:cNvSpPr/>
            <p:nvPr/>
          </p:nvSpPr>
          <p:spPr>
            <a:xfrm>
              <a:off x="7626937"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2" name="矢印: 上 34">
              <a:extLst>
                <a:ext uri="{FF2B5EF4-FFF2-40B4-BE49-F238E27FC236}">
                  <a16:creationId xmlns:a16="http://schemas.microsoft.com/office/drawing/2014/main" id="{DB99A6B4-5170-744B-D81E-E2330D545E2B}"/>
                </a:ext>
              </a:extLst>
            </p:cNvPr>
            <p:cNvSpPr/>
            <p:nvPr/>
          </p:nvSpPr>
          <p:spPr>
            <a:xfrm>
              <a:off x="7104089"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3" name="正方形/長方形 4">
              <a:extLst>
                <a:ext uri="{FF2B5EF4-FFF2-40B4-BE49-F238E27FC236}">
                  <a16:creationId xmlns:a16="http://schemas.microsoft.com/office/drawing/2014/main" id="{03D6E7EC-F340-F903-90F3-C7480188CF67}"/>
                </a:ext>
              </a:extLst>
            </p:cNvPr>
            <p:cNvSpPr/>
            <p:nvPr/>
          </p:nvSpPr>
          <p:spPr>
            <a:xfrm>
              <a:off x="5432296" y="2891528"/>
              <a:ext cx="2500833" cy="126926"/>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500" b="1" dirty="0">
                  <a:solidFill>
                    <a:schemeClr val="tx1"/>
                  </a:solidFill>
                  <a:latin typeface="Meiryo UI" panose="020B0604030504040204" pitchFamily="50" charset="-128"/>
                  <a:ea typeface="Meiryo UI" panose="020B0604030504040204" pitchFamily="50" charset="-128"/>
                  <a:hlinkClick r:id="rId5"/>
                </a:rPr>
                <a:t>UTokyo Account</a:t>
              </a:r>
              <a:endParaRPr kumimoji="1" lang="ja-JP" altLang="en-US" sz="500" dirty="0">
                <a:solidFill>
                  <a:schemeClr val="tx1"/>
                </a:solidFill>
                <a:latin typeface="Meiryo UI" panose="020B0604030504040204" pitchFamily="50" charset="-128"/>
                <a:ea typeface="Meiryo UI" panose="020B0604030504040204" pitchFamily="50" charset="-128"/>
              </a:endParaRPr>
            </a:p>
          </p:txBody>
        </p:sp>
        <p:grpSp>
          <p:nvGrpSpPr>
            <p:cNvPr id="14" name="グループ化 13">
              <a:extLst>
                <a:ext uri="{FF2B5EF4-FFF2-40B4-BE49-F238E27FC236}">
                  <a16:creationId xmlns:a16="http://schemas.microsoft.com/office/drawing/2014/main" id="{3EDE35D9-19C2-3D5B-96FE-D83BB390901A}"/>
                </a:ext>
              </a:extLst>
            </p:cNvPr>
            <p:cNvGrpSpPr/>
            <p:nvPr/>
          </p:nvGrpSpPr>
          <p:grpSpPr>
            <a:xfrm>
              <a:off x="5432073" y="2373993"/>
              <a:ext cx="2501280" cy="439964"/>
              <a:chOff x="5432073" y="2373993"/>
              <a:chExt cx="2501280" cy="439964"/>
            </a:xfrm>
          </p:grpSpPr>
          <p:sp>
            <p:nvSpPr>
              <p:cNvPr id="15" name="正方形/長方形 9">
                <a:extLst>
                  <a:ext uri="{FF2B5EF4-FFF2-40B4-BE49-F238E27FC236}">
                    <a16:creationId xmlns:a16="http://schemas.microsoft.com/office/drawing/2014/main" id="{921447D8-9586-BD8C-0E64-0BFC64581B95}"/>
                  </a:ext>
                </a:extLst>
              </p:cNvPr>
              <p:cNvSpPr/>
              <p:nvPr/>
            </p:nvSpPr>
            <p:spPr>
              <a:xfrm>
                <a:off x="6902778" y="2375995"/>
                <a:ext cx="555283" cy="43596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500" b="1" dirty="0">
                    <a:solidFill>
                      <a:srgbClr val="002060"/>
                    </a:solidFill>
                    <a:latin typeface="Meiryo UI" panose="020B0604030504040204" pitchFamily="50" charset="-128"/>
                    <a:ea typeface="Meiryo UI" panose="020B0604030504040204" pitchFamily="50" charset="-128"/>
                  </a:rPr>
                  <a:t>Microsoft 365</a:t>
                </a:r>
              </a:p>
              <a:p>
                <a:pPr algn="ctr"/>
                <a:r>
                  <a:rPr lang="en-US" altLang="ja-JP" sz="500" b="1" dirty="0">
                    <a:solidFill>
                      <a:srgbClr val="002060"/>
                    </a:solidFill>
                    <a:latin typeface="Meiryo UI" panose="020B0604030504040204" pitchFamily="50" charset="-128"/>
                    <a:ea typeface="Meiryo UI" panose="020B0604030504040204" pitchFamily="50" charset="-128"/>
                  </a:rPr>
                  <a:t>Slack</a:t>
                </a:r>
              </a:p>
              <a:p>
                <a:pPr algn="ctr"/>
                <a:r>
                  <a:rPr lang="en-US" altLang="ja-JP" sz="500" b="1" dirty="0">
                    <a:solidFill>
                      <a:srgbClr val="002060"/>
                    </a:solidFill>
                    <a:latin typeface="Meiryo UI" panose="020B0604030504040204" pitchFamily="50" charset="-128"/>
                    <a:ea typeface="Meiryo UI" panose="020B0604030504040204" pitchFamily="50" charset="-128"/>
                  </a:rPr>
                  <a:t>WebEx</a:t>
                </a:r>
              </a:p>
              <a:p>
                <a:pPr algn="ctr"/>
                <a:r>
                  <a:rPr lang="en-US" altLang="ja-JP" sz="500" b="1" dirty="0" err="1">
                    <a:solidFill>
                      <a:srgbClr val="002060"/>
                    </a:solidFill>
                    <a:latin typeface="Meiryo UI" panose="020B0604030504040204" pitchFamily="50" charset="-128"/>
                    <a:ea typeface="Meiryo UI" panose="020B0604030504040204" pitchFamily="50" charset="-128"/>
                  </a:rPr>
                  <a:t>Sli.do</a:t>
                </a:r>
                <a:endParaRPr lang="en-US" altLang="ja-JP" sz="500" b="1" dirty="0">
                  <a:solidFill>
                    <a:srgbClr val="002060"/>
                  </a:solidFill>
                  <a:latin typeface="Meiryo UI" panose="020B0604030504040204" pitchFamily="50" charset="-128"/>
                  <a:ea typeface="Meiryo UI" panose="020B0604030504040204" pitchFamily="50" charset="-128"/>
                </a:endParaRPr>
              </a:p>
            </p:txBody>
          </p:sp>
          <p:sp>
            <p:nvSpPr>
              <p:cNvPr id="16" name="正方形/長方形 8">
                <a:extLst>
                  <a:ext uri="{FF2B5EF4-FFF2-40B4-BE49-F238E27FC236}">
                    <a16:creationId xmlns:a16="http://schemas.microsoft.com/office/drawing/2014/main" id="{78E82EE1-D190-AB96-E879-5FDDA15EBAF7}"/>
                  </a:ext>
                </a:extLst>
              </p:cNvPr>
              <p:cNvSpPr/>
              <p:nvPr/>
            </p:nvSpPr>
            <p:spPr>
              <a:xfrm>
                <a:off x="7473181" y="2373993"/>
                <a:ext cx="460172" cy="439964"/>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kumimoji="1" lang="en-US" altLang="ja-JP" sz="500" b="1" dirty="0">
                    <a:solidFill>
                      <a:srgbClr val="002060"/>
                    </a:solidFill>
                    <a:latin typeface="Meiryo UI" panose="020B0604030504040204" pitchFamily="50" charset="-128"/>
                    <a:ea typeface="Meiryo UI" panose="020B0604030504040204" pitchFamily="50" charset="-128"/>
                  </a:rPr>
                  <a:t>Google Workspace</a:t>
                </a:r>
              </a:p>
            </p:txBody>
          </p:sp>
          <p:grpSp>
            <p:nvGrpSpPr>
              <p:cNvPr id="17" name="グループ化 16">
                <a:extLst>
                  <a:ext uri="{FF2B5EF4-FFF2-40B4-BE49-F238E27FC236}">
                    <a16:creationId xmlns:a16="http://schemas.microsoft.com/office/drawing/2014/main" id="{75216DFA-0B22-47A7-CB15-3D52103253A3}"/>
                  </a:ext>
                </a:extLst>
              </p:cNvPr>
              <p:cNvGrpSpPr/>
              <p:nvPr/>
            </p:nvGrpSpPr>
            <p:grpSpPr>
              <a:xfrm>
                <a:off x="5432073" y="2378013"/>
                <a:ext cx="475115" cy="431924"/>
                <a:chOff x="481382" y="4128535"/>
                <a:chExt cx="1584000" cy="1440000"/>
              </a:xfrm>
            </p:grpSpPr>
            <p:sp>
              <p:nvSpPr>
                <p:cNvPr id="24" name="正方形/長方形 5">
                  <a:extLst>
                    <a:ext uri="{FF2B5EF4-FFF2-40B4-BE49-F238E27FC236}">
                      <a16:creationId xmlns:a16="http://schemas.microsoft.com/office/drawing/2014/main" id="{D75B9438-F249-01D1-3B4D-919C2B0552FA}"/>
                    </a:ext>
                  </a:extLst>
                </p:cNvPr>
                <p:cNvSpPr/>
                <p:nvPr/>
              </p:nvSpPr>
              <p:spPr>
                <a:xfrm>
                  <a:off x="481382" y="4128535"/>
                  <a:ext cx="1584000" cy="144000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500" b="1" dirty="0">
                    <a:solidFill>
                      <a:schemeClr val="tx1"/>
                    </a:solidFill>
                    <a:latin typeface="Meiryo UI" panose="020B0604030504040204" pitchFamily="50" charset="-128"/>
                    <a:ea typeface="Meiryo UI" panose="020B0604030504040204" pitchFamily="50" charset="-128"/>
                  </a:endParaRPr>
                </a:p>
              </p:txBody>
            </p:sp>
            <p:pic>
              <p:nvPicPr>
                <p:cNvPr id="25" name="Picture 2">
                  <a:extLst>
                    <a:ext uri="{FF2B5EF4-FFF2-40B4-BE49-F238E27FC236}">
                      <a16:creationId xmlns:a16="http://schemas.microsoft.com/office/drawing/2014/main" id="{219524C8-5941-D086-297F-1689863CBB9C}"/>
                    </a:ext>
                  </a:extLst>
                </p:cNvPr>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559007" y="4134160"/>
                  <a:ext cx="1428750" cy="142875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8" name="グループ化 17">
                <a:extLst>
                  <a:ext uri="{FF2B5EF4-FFF2-40B4-BE49-F238E27FC236}">
                    <a16:creationId xmlns:a16="http://schemas.microsoft.com/office/drawing/2014/main" id="{D40ED862-AB4F-1D4B-95F3-1388E01C9B70}"/>
                  </a:ext>
                </a:extLst>
              </p:cNvPr>
              <p:cNvGrpSpPr/>
              <p:nvPr/>
            </p:nvGrpSpPr>
            <p:grpSpPr>
              <a:xfrm>
                <a:off x="5922308" y="2378013"/>
                <a:ext cx="475115" cy="431924"/>
                <a:chOff x="2123728" y="4094174"/>
                <a:chExt cx="1584000" cy="1440000"/>
              </a:xfrm>
            </p:grpSpPr>
            <p:sp>
              <p:nvSpPr>
                <p:cNvPr id="22" name="正方形/長方形 6">
                  <a:extLst>
                    <a:ext uri="{FF2B5EF4-FFF2-40B4-BE49-F238E27FC236}">
                      <a16:creationId xmlns:a16="http://schemas.microsoft.com/office/drawing/2014/main" id="{B51FC3D4-51F7-D65B-644D-EFFFA13E9057}"/>
                    </a:ext>
                  </a:extLst>
                </p:cNvPr>
                <p:cNvSpPr/>
                <p:nvPr/>
              </p:nvSpPr>
              <p:spPr>
                <a:xfrm>
                  <a:off x="2123728" y="4094174"/>
                  <a:ext cx="1584000" cy="144000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500" b="1" dirty="0">
                    <a:solidFill>
                      <a:schemeClr val="tx1"/>
                    </a:solidFill>
                    <a:latin typeface="Meiryo UI" panose="020B0604030504040204" pitchFamily="50" charset="-128"/>
                    <a:ea typeface="Meiryo UI" panose="020B0604030504040204" pitchFamily="50" charset="-128"/>
                  </a:endParaRPr>
                </a:p>
              </p:txBody>
            </p:sp>
            <p:pic>
              <p:nvPicPr>
                <p:cNvPr id="23" name="Picture 4" descr="ITC Learning Management System">
                  <a:extLst>
                    <a:ext uri="{FF2B5EF4-FFF2-40B4-BE49-F238E27FC236}">
                      <a16:creationId xmlns:a16="http://schemas.microsoft.com/office/drawing/2014/main" id="{2525F898-1608-4630-F577-65F096AC43AC}"/>
                    </a:ext>
                  </a:extLst>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2201353" y="4680824"/>
                  <a:ext cx="1428750" cy="2667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9" name="グループ化 18">
                <a:extLst>
                  <a:ext uri="{FF2B5EF4-FFF2-40B4-BE49-F238E27FC236}">
                    <a16:creationId xmlns:a16="http://schemas.microsoft.com/office/drawing/2014/main" id="{85B0B233-C246-800F-612F-44F22A4DF687}"/>
                  </a:ext>
                </a:extLst>
              </p:cNvPr>
              <p:cNvGrpSpPr/>
              <p:nvPr/>
            </p:nvGrpSpPr>
            <p:grpSpPr>
              <a:xfrm>
                <a:off x="6412543" y="2378013"/>
                <a:ext cx="475115" cy="431924"/>
                <a:chOff x="3751026" y="4089184"/>
                <a:chExt cx="1584000" cy="1440000"/>
              </a:xfrm>
            </p:grpSpPr>
            <p:sp>
              <p:nvSpPr>
                <p:cNvPr id="20" name="正方形/長方形 36">
                  <a:extLst>
                    <a:ext uri="{FF2B5EF4-FFF2-40B4-BE49-F238E27FC236}">
                      <a16:creationId xmlns:a16="http://schemas.microsoft.com/office/drawing/2014/main" id="{2D0716E0-014E-3BAD-8BA1-BF466CD129FE}"/>
                    </a:ext>
                  </a:extLst>
                </p:cNvPr>
                <p:cNvSpPr/>
                <p:nvPr/>
              </p:nvSpPr>
              <p:spPr>
                <a:xfrm>
                  <a:off x="3751026" y="4089184"/>
                  <a:ext cx="1584000" cy="144000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500" b="1" dirty="0">
                    <a:solidFill>
                      <a:schemeClr val="tx1"/>
                    </a:solidFill>
                    <a:latin typeface="Meiryo UI" panose="020B0604030504040204" pitchFamily="50" charset="-128"/>
                    <a:ea typeface="Meiryo UI" panose="020B0604030504040204" pitchFamily="50" charset="-128"/>
                  </a:endParaRPr>
                </a:p>
              </p:txBody>
            </p:sp>
            <p:pic>
              <p:nvPicPr>
                <p:cNvPr id="21" name="Picture 6" descr="Zoomのロゴ">
                  <a:extLst>
                    <a:ext uri="{FF2B5EF4-FFF2-40B4-BE49-F238E27FC236}">
                      <a16:creationId xmlns:a16="http://schemas.microsoft.com/office/drawing/2014/main" id="{7EEFCA5A-EB00-36E6-CD8D-116233A0A908}"/>
                    </a:ext>
                  </a:extLst>
                </p:cNvPr>
                <p:cNvPicPr>
                  <a:picLocks noChangeAspect="1" noChangeArrowheads="1"/>
                </p:cNvPicPr>
                <p:nvPr/>
              </p:nvPicPr>
              <p:blipFill>
                <a:blip r:embed="rId8">
                  <a:extLst>
                    <a:ext uri="{28A0092B-C50C-407E-A947-70E740481C1C}">
                      <a14:useLocalDpi xmlns:a14="http://schemas.microsoft.com/office/drawing/2010/main"/>
                    </a:ext>
                  </a:extLst>
                </a:blip>
                <a:srcRect/>
                <a:stretch>
                  <a:fillRect/>
                </a:stretch>
              </p:blipFill>
              <p:spPr bwMode="auto">
                <a:xfrm>
                  <a:off x="3844526" y="4650434"/>
                  <a:ext cx="1397000" cy="317500"/>
                </a:xfrm>
                <a:prstGeom prst="rect">
                  <a:avLst/>
                </a:prstGeom>
                <a:noFill/>
                <a:extLst>
                  <a:ext uri="{909E8E84-426E-40DD-AFC4-6F175D3DCCD1}">
                    <a14:hiddenFill xmlns:a14="http://schemas.microsoft.com/office/drawing/2010/main">
                      <a:solidFill>
                        <a:srgbClr val="FFFFFF"/>
                      </a:solidFill>
                    </a14:hiddenFill>
                  </a:ext>
                </a:extLst>
              </p:spPr>
            </p:pic>
          </p:grpSp>
        </p:grpSp>
      </p:grpSp>
      <p:sp>
        <p:nvSpPr>
          <p:cNvPr id="26" name="正方形/長方形 25">
            <a:extLst>
              <a:ext uri="{FF2B5EF4-FFF2-40B4-BE49-F238E27FC236}">
                <a16:creationId xmlns:a16="http://schemas.microsoft.com/office/drawing/2014/main" id="{215C3F7E-5C23-1FBC-D5FF-5E4BC63BC1F1}"/>
              </a:ext>
            </a:extLst>
          </p:cNvPr>
          <p:cNvSpPr/>
          <p:nvPr/>
        </p:nvSpPr>
        <p:spPr>
          <a:xfrm>
            <a:off x="7560000" y="7200"/>
            <a:ext cx="485473" cy="449145"/>
          </a:xfrm>
          <a:prstGeom prst="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7" name="正方形/長方形 26">
            <a:extLst>
              <a:ext uri="{FF2B5EF4-FFF2-40B4-BE49-F238E27FC236}">
                <a16:creationId xmlns:a16="http://schemas.microsoft.com/office/drawing/2014/main" id="{4BE23392-DAF1-98AD-84C8-5B8040442F2C}"/>
              </a:ext>
            </a:extLst>
          </p:cNvPr>
          <p:cNvSpPr/>
          <p:nvPr/>
        </p:nvSpPr>
        <p:spPr>
          <a:xfrm>
            <a:off x="6590402" y="533556"/>
            <a:ext cx="2498878" cy="133200"/>
          </a:xfrm>
          <a:prstGeom prst="rect">
            <a:avLst/>
          </a:prstGeom>
          <a:noFill/>
          <a:ln w="31750">
            <a:solidFill>
              <a:srgbClr val="FF000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8" name="正方形/長方形 27">
            <a:extLst>
              <a:ext uri="{FF2B5EF4-FFF2-40B4-BE49-F238E27FC236}">
                <a16:creationId xmlns:a16="http://schemas.microsoft.com/office/drawing/2014/main" id="{1ABB0325-AD3B-1833-73FA-B1DD46A939C1}"/>
              </a:ext>
            </a:extLst>
          </p:cNvPr>
          <p:cNvSpPr/>
          <p:nvPr/>
        </p:nvSpPr>
        <p:spPr>
          <a:xfrm>
            <a:off x="6588223" y="7200"/>
            <a:ext cx="485473" cy="449145"/>
          </a:xfrm>
          <a:prstGeom prst="rect">
            <a:avLst/>
          </a:prstGeom>
          <a:noFill/>
          <a:ln w="31750">
            <a:solidFill>
              <a:srgbClr val="FF000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pic>
        <p:nvPicPr>
          <p:cNvPr id="29" name="Zoom Sign In">
            <a:hlinkClick r:id="" action="ppaction://media"/>
            <a:extLst>
              <a:ext uri="{FF2B5EF4-FFF2-40B4-BE49-F238E27FC236}">
                <a16:creationId xmlns:a16="http://schemas.microsoft.com/office/drawing/2014/main" id="{AF6AFABF-319E-E423-1766-E3D09E823A2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9"/>
          <a:srcRect l="18435" t="2006" r="18967" b="28705"/>
          <a:stretch/>
        </p:blipFill>
        <p:spPr>
          <a:xfrm>
            <a:off x="1677982" y="2852936"/>
            <a:ext cx="5724000" cy="3564000"/>
          </a:xfrm>
          <a:prstGeom prst="rect">
            <a:avLst/>
          </a:prstGeom>
        </p:spPr>
      </p:pic>
      <p:sp>
        <p:nvSpPr>
          <p:cNvPr id="30" name="正方形/長方形 29">
            <a:extLst>
              <a:ext uri="{FF2B5EF4-FFF2-40B4-BE49-F238E27FC236}">
                <a16:creationId xmlns:a16="http://schemas.microsoft.com/office/drawing/2014/main" id="{BD539FC1-CF21-5FD1-1214-BA6F21BCC89D}"/>
              </a:ext>
            </a:extLst>
          </p:cNvPr>
          <p:cNvSpPr/>
          <p:nvPr/>
        </p:nvSpPr>
        <p:spPr>
          <a:xfrm>
            <a:off x="1652830" y="3213000"/>
            <a:ext cx="1224000" cy="216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角丸四角形吹き出し 30">
            <a:extLst>
              <a:ext uri="{FF2B5EF4-FFF2-40B4-BE49-F238E27FC236}">
                <a16:creationId xmlns:a16="http://schemas.microsoft.com/office/drawing/2014/main" id="{483F7B50-2D3D-FC2C-B48C-F8F916784DAF}"/>
              </a:ext>
            </a:extLst>
          </p:cNvPr>
          <p:cNvSpPr/>
          <p:nvPr/>
        </p:nvSpPr>
        <p:spPr>
          <a:xfrm>
            <a:off x="107504" y="3933056"/>
            <a:ext cx="1368152" cy="792088"/>
          </a:xfrm>
          <a:prstGeom prst="wedgeRoundRectCallout">
            <a:avLst>
              <a:gd name="adj1" fmla="val 64657"/>
              <a:gd name="adj2" fmla="val -131451"/>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a:t>ブックマーク</a:t>
            </a:r>
            <a:endParaRPr lang="en-US" altLang="ja-JP" sz="2000" dirty="0"/>
          </a:p>
        </p:txBody>
      </p:sp>
    </p:spTree>
    <p:extLst>
      <p:ext uri="{BB962C8B-B14F-4D97-AF65-F5344CB8AC3E}">
        <p14:creationId xmlns:p14="http://schemas.microsoft.com/office/powerpoint/2010/main" val="935708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30"/>
                                        </p:tgtEl>
                                        <p:attrNameLst>
                                          <p:attrName>style.visibility</p:attrName>
                                        </p:attrNameLst>
                                      </p:cBhvr>
                                      <p:to>
                                        <p:strVal val="hidden"/>
                                      </p:to>
                                    </p:set>
                                  </p:childTnLst>
                                </p:cTn>
                              </p:par>
                            </p:childTnLst>
                          </p:cTn>
                        </p:par>
                        <p:par>
                          <p:cTn id="9" fill="hold">
                            <p:stCondLst>
                              <p:cond delay="0"/>
                            </p:stCondLst>
                            <p:childTnLst>
                              <p:par>
                                <p:cTn id="10" presetID="64" presetClass="path" presetSubtype="0" accel="50000" decel="50000" fill="hold" nodeType="afterEffect">
                                  <p:stCondLst>
                                    <p:cond delay="0"/>
                                  </p:stCondLst>
                                  <p:childTnLst>
                                    <p:animMotion origin="layout" path="M 2.22222E-6 -4.44444E-6 L 0.00225 -0.11875 " pathEditMode="relative" rAng="0" ptsTypes="AA">
                                      <p:cBhvr>
                                        <p:cTn id="11" dur="500" fill="hold"/>
                                        <p:tgtEl>
                                          <p:spTgt spid="29"/>
                                        </p:tgtEl>
                                        <p:attrNameLst>
                                          <p:attrName>ppt_x</p:attrName>
                                          <p:attrName>ppt_y</p:attrName>
                                        </p:attrNameLst>
                                      </p:cBhvr>
                                      <p:rCtr x="104" y="-5949"/>
                                    </p:animMotion>
                                  </p:childTnLst>
                                </p:cTn>
                              </p:par>
                              <p:par>
                                <p:cTn id="12" presetID="6" presetClass="emph" presetSubtype="0" fill="hold" nodeType="withEffect">
                                  <p:stCondLst>
                                    <p:cond delay="0"/>
                                  </p:stCondLst>
                                  <p:childTnLst>
                                    <p:animScale>
                                      <p:cBhvr>
                                        <p:cTn id="13" dur="500" fill="hold"/>
                                        <p:tgtEl>
                                          <p:spTgt spid="29"/>
                                        </p:tgtEl>
                                      </p:cBhvr>
                                      <p:by x="150000" y="150000"/>
                                    </p:animScale>
                                  </p:childTnLst>
                                </p:cTn>
                              </p:par>
                            </p:childTnLst>
                          </p:cTn>
                        </p:par>
                        <p:par>
                          <p:cTn id="14" fill="hold">
                            <p:stCondLst>
                              <p:cond delay="500"/>
                            </p:stCondLst>
                            <p:childTnLst>
                              <p:par>
                                <p:cTn id="15" presetID="1" presetClass="mediacall" presetSubtype="0" fill="hold" nodeType="afterEffect">
                                  <p:stCondLst>
                                    <p:cond delay="0"/>
                                  </p:stCondLst>
                                  <p:childTnLst>
                                    <p:cmd type="call" cmd="playFrom(0.0)">
                                      <p:cBhvr>
                                        <p:cTn id="16" dur="453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7" restart="whenNotActive" fill="hold" evtFilter="cancelBubble" nodeType="interactiveSeq">
                <p:stCondLst>
                  <p:cond evt="onClick" delay="0">
                    <p:tgtEl>
                      <p:spTgt spid="29"/>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29"/>
                                        </p:tgtEl>
                                      </p:cBhvr>
                                    </p:cmd>
                                  </p:childTnLst>
                                </p:cTn>
                              </p:par>
                            </p:childTnLst>
                          </p:cTn>
                        </p:par>
                      </p:childTnLst>
                    </p:cTn>
                  </p:par>
                </p:childTnLst>
              </p:cTn>
              <p:nextCondLst>
                <p:cond evt="onClick" delay="0">
                  <p:tgtEl>
                    <p:spTgt spid="29"/>
                  </p:tgtEl>
                </p:cond>
              </p:nextCondLst>
            </p:seq>
            <p:video>
              <p:cMediaNode vol="80000">
                <p:cTn id="22" fill="hold" display="0">
                  <p:stCondLst>
                    <p:cond delay="indefinite"/>
                  </p:stCondLst>
                </p:cTn>
                <p:tgtEl>
                  <p:spTgt spid="29"/>
                </p:tgtEl>
              </p:cMediaNode>
            </p:video>
          </p:childTnLst>
        </p:cTn>
      </p:par>
    </p:tnLst>
    <p:bldLst>
      <p:bldP spid="30" grpId="0" animBg="1"/>
      <p:bldP spid="3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グループ化 6">
            <a:extLst>
              <a:ext uri="{FF2B5EF4-FFF2-40B4-BE49-F238E27FC236}">
                <a16:creationId xmlns:a16="http://schemas.microsoft.com/office/drawing/2014/main" id="{6920F9F8-0F51-DF45-841A-B0EB498AE82D}"/>
              </a:ext>
            </a:extLst>
          </p:cNvPr>
          <p:cNvGrpSpPr/>
          <p:nvPr/>
        </p:nvGrpSpPr>
        <p:grpSpPr>
          <a:xfrm>
            <a:off x="6588224" y="15542"/>
            <a:ext cx="2501280" cy="644461"/>
            <a:chOff x="5432073" y="2373993"/>
            <a:chExt cx="2501280" cy="644461"/>
          </a:xfrm>
        </p:grpSpPr>
        <p:sp>
          <p:nvSpPr>
            <p:cNvPr id="8" name="矢印: 上 11">
              <a:extLst>
                <a:ext uri="{FF2B5EF4-FFF2-40B4-BE49-F238E27FC236}">
                  <a16:creationId xmlns:a16="http://schemas.microsoft.com/office/drawing/2014/main" id="{3F394B8F-0801-EE0E-D975-B35469A1697C}"/>
                </a:ext>
              </a:extLst>
            </p:cNvPr>
            <p:cNvSpPr/>
            <p:nvPr/>
          </p:nvSpPr>
          <p:spPr>
            <a:xfrm>
              <a:off x="5593300"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9" name="矢印: 上 12">
              <a:extLst>
                <a:ext uri="{FF2B5EF4-FFF2-40B4-BE49-F238E27FC236}">
                  <a16:creationId xmlns:a16="http://schemas.microsoft.com/office/drawing/2014/main" id="{FD39C70B-6EE7-4EA8-7C40-B9CA4D2FFAAB}"/>
                </a:ext>
              </a:extLst>
            </p:cNvPr>
            <p:cNvSpPr/>
            <p:nvPr/>
          </p:nvSpPr>
          <p:spPr>
            <a:xfrm>
              <a:off x="6085916"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0" name="矢印: 上 13">
              <a:extLst>
                <a:ext uri="{FF2B5EF4-FFF2-40B4-BE49-F238E27FC236}">
                  <a16:creationId xmlns:a16="http://schemas.microsoft.com/office/drawing/2014/main" id="{2573DB9B-A0DE-B2FC-6F78-D6F9AFA1AD4B}"/>
                </a:ext>
              </a:extLst>
            </p:cNvPr>
            <p:cNvSpPr/>
            <p:nvPr/>
          </p:nvSpPr>
          <p:spPr>
            <a:xfrm>
              <a:off x="6573770"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1" name="矢印: 上 15">
              <a:extLst>
                <a:ext uri="{FF2B5EF4-FFF2-40B4-BE49-F238E27FC236}">
                  <a16:creationId xmlns:a16="http://schemas.microsoft.com/office/drawing/2014/main" id="{00CA3B61-5F3F-6F37-9486-5935D6DB77E1}"/>
                </a:ext>
              </a:extLst>
            </p:cNvPr>
            <p:cNvSpPr/>
            <p:nvPr/>
          </p:nvSpPr>
          <p:spPr>
            <a:xfrm>
              <a:off x="7626937"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2" name="矢印: 上 34">
              <a:extLst>
                <a:ext uri="{FF2B5EF4-FFF2-40B4-BE49-F238E27FC236}">
                  <a16:creationId xmlns:a16="http://schemas.microsoft.com/office/drawing/2014/main" id="{425D9FC3-BFAF-741C-0771-51DCD79930F6}"/>
                </a:ext>
              </a:extLst>
            </p:cNvPr>
            <p:cNvSpPr/>
            <p:nvPr/>
          </p:nvSpPr>
          <p:spPr>
            <a:xfrm>
              <a:off x="7104089"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3" name="正方形/長方形 4">
              <a:extLst>
                <a:ext uri="{FF2B5EF4-FFF2-40B4-BE49-F238E27FC236}">
                  <a16:creationId xmlns:a16="http://schemas.microsoft.com/office/drawing/2014/main" id="{B7889073-9070-2E02-9536-9DE32C7208B8}"/>
                </a:ext>
              </a:extLst>
            </p:cNvPr>
            <p:cNvSpPr/>
            <p:nvPr/>
          </p:nvSpPr>
          <p:spPr>
            <a:xfrm>
              <a:off x="5432296" y="2891528"/>
              <a:ext cx="2500833" cy="126926"/>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500" b="1" dirty="0">
                  <a:solidFill>
                    <a:schemeClr val="tx1"/>
                  </a:solidFill>
                  <a:latin typeface="Meiryo UI" panose="020B0604030504040204" pitchFamily="50" charset="-128"/>
                  <a:ea typeface="Meiryo UI" panose="020B0604030504040204" pitchFamily="50" charset="-128"/>
                  <a:hlinkClick r:id="rId4"/>
                </a:rPr>
                <a:t>UTokyo Account</a:t>
              </a:r>
              <a:endParaRPr kumimoji="1" lang="ja-JP" altLang="en-US" sz="500" dirty="0">
                <a:solidFill>
                  <a:schemeClr val="tx1"/>
                </a:solidFill>
                <a:latin typeface="Meiryo UI" panose="020B0604030504040204" pitchFamily="50" charset="-128"/>
                <a:ea typeface="Meiryo UI" panose="020B0604030504040204" pitchFamily="50" charset="-128"/>
              </a:endParaRPr>
            </a:p>
          </p:txBody>
        </p:sp>
        <p:grpSp>
          <p:nvGrpSpPr>
            <p:cNvPr id="14" name="グループ化 13">
              <a:extLst>
                <a:ext uri="{FF2B5EF4-FFF2-40B4-BE49-F238E27FC236}">
                  <a16:creationId xmlns:a16="http://schemas.microsoft.com/office/drawing/2014/main" id="{D7802935-A3C7-11A0-E59C-637977B28AD9}"/>
                </a:ext>
              </a:extLst>
            </p:cNvPr>
            <p:cNvGrpSpPr/>
            <p:nvPr/>
          </p:nvGrpSpPr>
          <p:grpSpPr>
            <a:xfrm>
              <a:off x="5432073" y="2373993"/>
              <a:ext cx="2501280" cy="439964"/>
              <a:chOff x="5432073" y="2373993"/>
              <a:chExt cx="2501280" cy="439964"/>
            </a:xfrm>
          </p:grpSpPr>
          <p:sp>
            <p:nvSpPr>
              <p:cNvPr id="15" name="正方形/長方形 9">
                <a:extLst>
                  <a:ext uri="{FF2B5EF4-FFF2-40B4-BE49-F238E27FC236}">
                    <a16:creationId xmlns:a16="http://schemas.microsoft.com/office/drawing/2014/main" id="{834DE613-C1D8-F512-2DDE-2CF83AF34BDB}"/>
                  </a:ext>
                </a:extLst>
              </p:cNvPr>
              <p:cNvSpPr/>
              <p:nvPr/>
            </p:nvSpPr>
            <p:spPr>
              <a:xfrm>
                <a:off x="6902778" y="2375995"/>
                <a:ext cx="555283" cy="43596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500" b="1" dirty="0">
                    <a:solidFill>
                      <a:srgbClr val="002060"/>
                    </a:solidFill>
                    <a:latin typeface="Meiryo UI" panose="020B0604030504040204" pitchFamily="50" charset="-128"/>
                    <a:ea typeface="Meiryo UI" panose="020B0604030504040204" pitchFamily="50" charset="-128"/>
                  </a:rPr>
                  <a:t>Microsoft 365</a:t>
                </a:r>
              </a:p>
              <a:p>
                <a:pPr algn="ctr"/>
                <a:r>
                  <a:rPr lang="en-US" altLang="ja-JP" sz="500" b="1" dirty="0">
                    <a:solidFill>
                      <a:srgbClr val="002060"/>
                    </a:solidFill>
                    <a:latin typeface="Meiryo UI" panose="020B0604030504040204" pitchFamily="50" charset="-128"/>
                    <a:ea typeface="Meiryo UI" panose="020B0604030504040204" pitchFamily="50" charset="-128"/>
                  </a:rPr>
                  <a:t>Slack</a:t>
                </a:r>
              </a:p>
              <a:p>
                <a:pPr algn="ctr"/>
                <a:r>
                  <a:rPr lang="en-US" altLang="ja-JP" sz="500" b="1" dirty="0">
                    <a:solidFill>
                      <a:srgbClr val="002060"/>
                    </a:solidFill>
                    <a:latin typeface="Meiryo UI" panose="020B0604030504040204" pitchFamily="50" charset="-128"/>
                    <a:ea typeface="Meiryo UI" panose="020B0604030504040204" pitchFamily="50" charset="-128"/>
                  </a:rPr>
                  <a:t>WebEx</a:t>
                </a:r>
              </a:p>
              <a:p>
                <a:pPr algn="ctr"/>
                <a:r>
                  <a:rPr lang="en-US" altLang="ja-JP" sz="500" b="1" dirty="0" err="1">
                    <a:solidFill>
                      <a:srgbClr val="002060"/>
                    </a:solidFill>
                    <a:latin typeface="Meiryo UI" panose="020B0604030504040204" pitchFamily="50" charset="-128"/>
                    <a:ea typeface="Meiryo UI" panose="020B0604030504040204" pitchFamily="50" charset="-128"/>
                  </a:rPr>
                  <a:t>Sli.do</a:t>
                </a:r>
                <a:endParaRPr lang="en-US" altLang="ja-JP" sz="500" b="1" dirty="0">
                  <a:solidFill>
                    <a:srgbClr val="002060"/>
                  </a:solidFill>
                  <a:latin typeface="Meiryo UI" panose="020B0604030504040204" pitchFamily="50" charset="-128"/>
                  <a:ea typeface="Meiryo UI" panose="020B0604030504040204" pitchFamily="50" charset="-128"/>
                </a:endParaRPr>
              </a:p>
            </p:txBody>
          </p:sp>
          <p:sp>
            <p:nvSpPr>
              <p:cNvPr id="16" name="正方形/長方形 8">
                <a:extLst>
                  <a:ext uri="{FF2B5EF4-FFF2-40B4-BE49-F238E27FC236}">
                    <a16:creationId xmlns:a16="http://schemas.microsoft.com/office/drawing/2014/main" id="{51AA3C4A-404A-7B04-D009-B26AF11D4373}"/>
                  </a:ext>
                </a:extLst>
              </p:cNvPr>
              <p:cNvSpPr/>
              <p:nvPr/>
            </p:nvSpPr>
            <p:spPr>
              <a:xfrm>
                <a:off x="7473181" y="2373993"/>
                <a:ext cx="460172" cy="439964"/>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kumimoji="1" lang="en-US" altLang="ja-JP" sz="500" b="1" dirty="0">
                    <a:solidFill>
                      <a:srgbClr val="002060"/>
                    </a:solidFill>
                    <a:latin typeface="Meiryo UI" panose="020B0604030504040204" pitchFamily="50" charset="-128"/>
                    <a:ea typeface="Meiryo UI" panose="020B0604030504040204" pitchFamily="50" charset="-128"/>
                  </a:rPr>
                  <a:t>Google Workspace</a:t>
                </a:r>
              </a:p>
            </p:txBody>
          </p:sp>
          <p:grpSp>
            <p:nvGrpSpPr>
              <p:cNvPr id="17" name="グループ化 16">
                <a:extLst>
                  <a:ext uri="{FF2B5EF4-FFF2-40B4-BE49-F238E27FC236}">
                    <a16:creationId xmlns:a16="http://schemas.microsoft.com/office/drawing/2014/main" id="{C01E7F46-45F3-8E56-6B97-F6E472BAA7C2}"/>
                  </a:ext>
                </a:extLst>
              </p:cNvPr>
              <p:cNvGrpSpPr/>
              <p:nvPr/>
            </p:nvGrpSpPr>
            <p:grpSpPr>
              <a:xfrm>
                <a:off x="5432073" y="2378013"/>
                <a:ext cx="475115" cy="431924"/>
                <a:chOff x="481382" y="4128535"/>
                <a:chExt cx="1584000" cy="1440000"/>
              </a:xfrm>
            </p:grpSpPr>
            <p:sp>
              <p:nvSpPr>
                <p:cNvPr id="24" name="正方形/長方形 5">
                  <a:extLst>
                    <a:ext uri="{FF2B5EF4-FFF2-40B4-BE49-F238E27FC236}">
                      <a16:creationId xmlns:a16="http://schemas.microsoft.com/office/drawing/2014/main" id="{15A1F7EE-A10A-371C-9609-29B1E2832EBD}"/>
                    </a:ext>
                  </a:extLst>
                </p:cNvPr>
                <p:cNvSpPr/>
                <p:nvPr/>
              </p:nvSpPr>
              <p:spPr>
                <a:xfrm>
                  <a:off x="481382" y="4128535"/>
                  <a:ext cx="1584000" cy="144000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500" b="1" dirty="0">
                    <a:solidFill>
                      <a:schemeClr val="tx1"/>
                    </a:solidFill>
                    <a:latin typeface="Meiryo UI" panose="020B0604030504040204" pitchFamily="50" charset="-128"/>
                    <a:ea typeface="Meiryo UI" panose="020B0604030504040204" pitchFamily="50" charset="-128"/>
                  </a:endParaRPr>
                </a:p>
              </p:txBody>
            </p:sp>
            <p:pic>
              <p:nvPicPr>
                <p:cNvPr id="25" name="Picture 2">
                  <a:extLst>
                    <a:ext uri="{FF2B5EF4-FFF2-40B4-BE49-F238E27FC236}">
                      <a16:creationId xmlns:a16="http://schemas.microsoft.com/office/drawing/2014/main" id="{3A5C8E08-58A3-7500-3DCB-48091C856894}"/>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559007" y="4134160"/>
                  <a:ext cx="1428750" cy="142875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8" name="グループ化 17">
                <a:extLst>
                  <a:ext uri="{FF2B5EF4-FFF2-40B4-BE49-F238E27FC236}">
                    <a16:creationId xmlns:a16="http://schemas.microsoft.com/office/drawing/2014/main" id="{17719593-2E07-DE74-AB15-3CA701C464E6}"/>
                  </a:ext>
                </a:extLst>
              </p:cNvPr>
              <p:cNvGrpSpPr/>
              <p:nvPr/>
            </p:nvGrpSpPr>
            <p:grpSpPr>
              <a:xfrm>
                <a:off x="5922308" y="2378013"/>
                <a:ext cx="475115" cy="431924"/>
                <a:chOff x="2123728" y="4094174"/>
                <a:chExt cx="1584000" cy="1440000"/>
              </a:xfrm>
            </p:grpSpPr>
            <p:sp>
              <p:nvSpPr>
                <p:cNvPr id="22" name="正方形/長方形 6">
                  <a:extLst>
                    <a:ext uri="{FF2B5EF4-FFF2-40B4-BE49-F238E27FC236}">
                      <a16:creationId xmlns:a16="http://schemas.microsoft.com/office/drawing/2014/main" id="{2F9B3E42-4C93-1E1F-11F3-F84A86D5D899}"/>
                    </a:ext>
                  </a:extLst>
                </p:cNvPr>
                <p:cNvSpPr/>
                <p:nvPr/>
              </p:nvSpPr>
              <p:spPr>
                <a:xfrm>
                  <a:off x="2123728" y="4094174"/>
                  <a:ext cx="1584000" cy="144000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500" b="1" dirty="0">
                    <a:solidFill>
                      <a:schemeClr val="tx1"/>
                    </a:solidFill>
                    <a:latin typeface="Meiryo UI" panose="020B0604030504040204" pitchFamily="50" charset="-128"/>
                    <a:ea typeface="Meiryo UI" panose="020B0604030504040204" pitchFamily="50" charset="-128"/>
                  </a:endParaRPr>
                </a:p>
              </p:txBody>
            </p:sp>
            <p:pic>
              <p:nvPicPr>
                <p:cNvPr id="23" name="Picture 4" descr="ITC Learning Management System">
                  <a:extLst>
                    <a:ext uri="{FF2B5EF4-FFF2-40B4-BE49-F238E27FC236}">
                      <a16:creationId xmlns:a16="http://schemas.microsoft.com/office/drawing/2014/main" id="{4A29183A-F0DA-7C0C-07F8-CCB6352266F9}"/>
                    </a:ext>
                  </a:extLst>
                </p:cNvPr>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2201353" y="4680824"/>
                  <a:ext cx="1428750" cy="2667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9" name="グループ化 18">
                <a:extLst>
                  <a:ext uri="{FF2B5EF4-FFF2-40B4-BE49-F238E27FC236}">
                    <a16:creationId xmlns:a16="http://schemas.microsoft.com/office/drawing/2014/main" id="{E73A817B-9941-A46D-DEFA-5A307E39B5BD}"/>
                  </a:ext>
                </a:extLst>
              </p:cNvPr>
              <p:cNvGrpSpPr/>
              <p:nvPr/>
            </p:nvGrpSpPr>
            <p:grpSpPr>
              <a:xfrm>
                <a:off x="6412543" y="2378013"/>
                <a:ext cx="475115" cy="431924"/>
                <a:chOff x="3751026" y="4089184"/>
                <a:chExt cx="1584000" cy="1440000"/>
              </a:xfrm>
            </p:grpSpPr>
            <p:sp>
              <p:nvSpPr>
                <p:cNvPr id="20" name="正方形/長方形 36">
                  <a:extLst>
                    <a:ext uri="{FF2B5EF4-FFF2-40B4-BE49-F238E27FC236}">
                      <a16:creationId xmlns:a16="http://schemas.microsoft.com/office/drawing/2014/main" id="{D8C4BDF4-2C15-976C-3C4B-A90C791266BC}"/>
                    </a:ext>
                  </a:extLst>
                </p:cNvPr>
                <p:cNvSpPr/>
                <p:nvPr/>
              </p:nvSpPr>
              <p:spPr>
                <a:xfrm>
                  <a:off x="3751026" y="4089184"/>
                  <a:ext cx="1584000" cy="144000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500" b="1" dirty="0">
                    <a:solidFill>
                      <a:schemeClr val="tx1"/>
                    </a:solidFill>
                    <a:latin typeface="Meiryo UI" panose="020B0604030504040204" pitchFamily="50" charset="-128"/>
                    <a:ea typeface="Meiryo UI" panose="020B0604030504040204" pitchFamily="50" charset="-128"/>
                  </a:endParaRPr>
                </a:p>
              </p:txBody>
            </p:sp>
            <p:pic>
              <p:nvPicPr>
                <p:cNvPr id="21" name="Picture 6" descr="Zoomのロゴ">
                  <a:extLst>
                    <a:ext uri="{FF2B5EF4-FFF2-40B4-BE49-F238E27FC236}">
                      <a16:creationId xmlns:a16="http://schemas.microsoft.com/office/drawing/2014/main" id="{F5B26BE0-3A2C-2C1A-81B8-91F607FF262C}"/>
                    </a:ext>
                  </a:extLst>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3844526" y="4650434"/>
                  <a:ext cx="1397000" cy="317500"/>
                </a:xfrm>
                <a:prstGeom prst="rect">
                  <a:avLst/>
                </a:prstGeom>
                <a:noFill/>
                <a:extLst>
                  <a:ext uri="{909E8E84-426E-40DD-AFC4-6F175D3DCCD1}">
                    <a14:hiddenFill xmlns:a14="http://schemas.microsoft.com/office/drawing/2010/main">
                      <a:solidFill>
                        <a:srgbClr val="FFFFFF"/>
                      </a:solidFill>
                    </a14:hiddenFill>
                  </a:ext>
                </a:extLst>
              </p:spPr>
            </p:pic>
          </p:grpSp>
        </p:grpSp>
      </p:grpSp>
      <p:sp>
        <p:nvSpPr>
          <p:cNvPr id="2" name="タイトル 1">
            <a:extLst>
              <a:ext uri="{FF2B5EF4-FFF2-40B4-BE49-F238E27FC236}">
                <a16:creationId xmlns:a16="http://schemas.microsoft.com/office/drawing/2014/main" id="{6876373A-1938-4D52-5814-80EA5CA038B8}"/>
              </a:ext>
            </a:extLst>
          </p:cNvPr>
          <p:cNvSpPr>
            <a:spLocks noGrp="1"/>
          </p:cNvSpPr>
          <p:nvPr>
            <p:ph type="title"/>
          </p:nvPr>
        </p:nvSpPr>
        <p:spPr/>
        <p:txBody>
          <a:bodyPr/>
          <a:lstStyle/>
          <a:p>
            <a:r>
              <a:rPr kumimoji="1" lang="ja-JP" altLang="en-US"/>
              <a:t>ミーティングの設定</a:t>
            </a:r>
          </a:p>
        </p:txBody>
      </p:sp>
      <p:sp>
        <p:nvSpPr>
          <p:cNvPr id="3" name="コンテンツ プレースホルダー 2">
            <a:extLst>
              <a:ext uri="{FF2B5EF4-FFF2-40B4-BE49-F238E27FC236}">
                <a16:creationId xmlns:a16="http://schemas.microsoft.com/office/drawing/2014/main" id="{E18D2343-62B5-5233-5A26-D7D131B983DF}"/>
              </a:ext>
            </a:extLst>
          </p:cNvPr>
          <p:cNvSpPr>
            <a:spLocks noGrp="1"/>
          </p:cNvSpPr>
          <p:nvPr>
            <p:ph idx="1"/>
          </p:nvPr>
        </p:nvSpPr>
        <p:spPr/>
        <p:txBody>
          <a:bodyPr/>
          <a:lstStyle/>
          <a:p>
            <a:r>
              <a:rPr lang="ja-JP" altLang="en-US"/>
              <a:t>「スケジュール」を押し，設定画面でトピック（会議室の名前）や日時等を入力します</a:t>
            </a:r>
          </a:p>
        </p:txBody>
      </p:sp>
      <p:sp>
        <p:nvSpPr>
          <p:cNvPr id="4" name="日付プレースホルダー 3">
            <a:extLst>
              <a:ext uri="{FF2B5EF4-FFF2-40B4-BE49-F238E27FC236}">
                <a16:creationId xmlns:a16="http://schemas.microsoft.com/office/drawing/2014/main" id="{6F465F8B-C019-1EAD-A4C4-ECDA83626325}"/>
              </a:ext>
            </a:extLst>
          </p:cNvPr>
          <p:cNvSpPr>
            <a:spLocks noGrp="1"/>
          </p:cNvSpPr>
          <p:nvPr>
            <p:ph type="dt" sz="half" idx="10"/>
          </p:nvPr>
        </p:nvSpPr>
        <p:spPr/>
        <p:txBody>
          <a:bodyPr/>
          <a:lstStyle/>
          <a:p>
            <a:r>
              <a:rPr kumimoji="1" lang="en-US" altLang="ja-JP"/>
              <a:t>2023/3/15</a:t>
            </a:r>
            <a:endParaRPr kumimoji="1" lang="en-US" altLang="ja-JP" dirty="0"/>
          </a:p>
        </p:txBody>
      </p:sp>
      <p:sp>
        <p:nvSpPr>
          <p:cNvPr id="5" name="フッター プレースホルダー 4">
            <a:extLst>
              <a:ext uri="{FF2B5EF4-FFF2-40B4-BE49-F238E27FC236}">
                <a16:creationId xmlns:a16="http://schemas.microsoft.com/office/drawing/2014/main" id="{65D24715-F28F-A56F-66EE-6199F730FD4C}"/>
              </a:ext>
            </a:extLst>
          </p:cNvPr>
          <p:cNvSpPr>
            <a:spLocks noGrp="1"/>
          </p:cNvSpPr>
          <p:nvPr>
            <p:ph type="ftr" sz="quarter" idx="11"/>
          </p:nvPr>
        </p:nvSpPr>
        <p:spPr/>
        <p:txBody>
          <a:bodyPr/>
          <a:lstStyle/>
          <a:p>
            <a:r>
              <a:rPr kumimoji="1" lang="en-US" altLang="ja-JP"/>
              <a:t>2023</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C7FFB656-A8E6-998D-F487-3565C6F4A06B}"/>
              </a:ext>
            </a:extLst>
          </p:cNvPr>
          <p:cNvSpPr>
            <a:spLocks noGrp="1"/>
          </p:cNvSpPr>
          <p:nvPr>
            <p:ph type="sldNum" sz="quarter" idx="12"/>
          </p:nvPr>
        </p:nvSpPr>
        <p:spPr/>
        <p:txBody>
          <a:bodyPr/>
          <a:lstStyle/>
          <a:p>
            <a:fld id="{EDF77D8D-9987-453A-9A05-EB91CA595C68}" type="slidenum">
              <a:rPr kumimoji="1" lang="ja-JP" altLang="en-US" smtClean="0"/>
              <a:pPr/>
              <a:t>3</a:t>
            </a:fld>
            <a:endParaRPr kumimoji="1" lang="ja-JP" altLang="en-US"/>
          </a:p>
        </p:txBody>
      </p:sp>
      <p:sp>
        <p:nvSpPr>
          <p:cNvPr id="26" name="正方形/長方形 25">
            <a:extLst>
              <a:ext uri="{FF2B5EF4-FFF2-40B4-BE49-F238E27FC236}">
                <a16:creationId xmlns:a16="http://schemas.microsoft.com/office/drawing/2014/main" id="{5039F717-7D78-B934-FE7D-926FD92DFA99}"/>
              </a:ext>
            </a:extLst>
          </p:cNvPr>
          <p:cNvSpPr/>
          <p:nvPr/>
        </p:nvSpPr>
        <p:spPr>
          <a:xfrm>
            <a:off x="7560000" y="7200"/>
            <a:ext cx="485473" cy="449145"/>
          </a:xfrm>
          <a:prstGeom prst="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7" name="正方形/長方形 26">
            <a:extLst>
              <a:ext uri="{FF2B5EF4-FFF2-40B4-BE49-F238E27FC236}">
                <a16:creationId xmlns:a16="http://schemas.microsoft.com/office/drawing/2014/main" id="{14F1A9A2-799F-3DAE-944D-4A96EB3F6238}"/>
              </a:ext>
            </a:extLst>
          </p:cNvPr>
          <p:cNvSpPr/>
          <p:nvPr/>
        </p:nvSpPr>
        <p:spPr>
          <a:xfrm>
            <a:off x="6590402" y="533556"/>
            <a:ext cx="2498878" cy="133200"/>
          </a:xfrm>
          <a:prstGeom prst="rect">
            <a:avLst/>
          </a:prstGeom>
          <a:noFill/>
          <a:ln w="31750">
            <a:solidFill>
              <a:srgbClr val="FF000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8" name="正方形/長方形 27">
            <a:extLst>
              <a:ext uri="{FF2B5EF4-FFF2-40B4-BE49-F238E27FC236}">
                <a16:creationId xmlns:a16="http://schemas.microsoft.com/office/drawing/2014/main" id="{471CD72B-09AB-9AA7-F5BB-DA262A987CA7}"/>
              </a:ext>
            </a:extLst>
          </p:cNvPr>
          <p:cNvSpPr/>
          <p:nvPr/>
        </p:nvSpPr>
        <p:spPr>
          <a:xfrm>
            <a:off x="6588223" y="7200"/>
            <a:ext cx="485473" cy="449145"/>
          </a:xfrm>
          <a:prstGeom prst="rect">
            <a:avLst/>
          </a:prstGeom>
          <a:noFill/>
          <a:ln w="31750">
            <a:solidFill>
              <a:srgbClr val="FF000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pic>
        <p:nvPicPr>
          <p:cNvPr id="32" name="Zoom ミーティング設定1">
            <a:hlinkClick r:id="" action="ppaction://media"/>
            <a:extLst>
              <a:ext uri="{FF2B5EF4-FFF2-40B4-BE49-F238E27FC236}">
                <a16:creationId xmlns:a16="http://schemas.microsoft.com/office/drawing/2014/main" id="{93A177D7-ACBB-BBCC-6CD3-446FE3BEF38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8"/>
          <a:srcRect l="18482" t="2535" r="19312" b="20477"/>
          <a:stretch/>
        </p:blipFill>
        <p:spPr>
          <a:xfrm>
            <a:off x="2242594" y="2437220"/>
            <a:ext cx="5688000" cy="3960000"/>
          </a:xfrm>
          <a:prstGeom prst="rect">
            <a:avLst/>
          </a:prstGeom>
          <a:ln>
            <a:solidFill>
              <a:srgbClr val="7030A0"/>
            </a:solidFill>
          </a:ln>
        </p:spPr>
      </p:pic>
      <p:sp>
        <p:nvSpPr>
          <p:cNvPr id="33" name="正方形/長方形 32">
            <a:extLst>
              <a:ext uri="{FF2B5EF4-FFF2-40B4-BE49-F238E27FC236}">
                <a16:creationId xmlns:a16="http://schemas.microsoft.com/office/drawing/2014/main" id="{2F318C4C-978D-6716-666B-7501855E4618}"/>
              </a:ext>
            </a:extLst>
          </p:cNvPr>
          <p:cNvSpPr/>
          <p:nvPr/>
        </p:nvSpPr>
        <p:spPr>
          <a:xfrm>
            <a:off x="5364088" y="3212976"/>
            <a:ext cx="576000" cy="180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9" name="角丸四角形吹き出し 28">
            <a:extLst>
              <a:ext uri="{FF2B5EF4-FFF2-40B4-BE49-F238E27FC236}">
                <a16:creationId xmlns:a16="http://schemas.microsoft.com/office/drawing/2014/main" id="{6D2B5365-13C3-EBF7-E998-D93AD463C518}"/>
              </a:ext>
            </a:extLst>
          </p:cNvPr>
          <p:cNvSpPr/>
          <p:nvPr/>
        </p:nvSpPr>
        <p:spPr>
          <a:xfrm>
            <a:off x="1239982" y="2975330"/>
            <a:ext cx="2133600" cy="486044"/>
          </a:xfrm>
          <a:prstGeom prst="wedgeRoundRectCallout">
            <a:avLst>
              <a:gd name="adj1" fmla="val 143546"/>
              <a:gd name="adj2" fmla="val 25156"/>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a:t>ここをクリック</a:t>
            </a:r>
            <a:endParaRPr lang="en-US" altLang="ja-JP" sz="2000" dirty="0"/>
          </a:p>
        </p:txBody>
      </p:sp>
    </p:spTree>
    <p:extLst>
      <p:ext uri="{BB962C8B-B14F-4D97-AF65-F5344CB8AC3E}">
        <p14:creationId xmlns:p14="http://schemas.microsoft.com/office/powerpoint/2010/main" val="727713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29"/>
                                        </p:tgtEl>
                                        <p:attrNameLst>
                                          <p:attrName>style.visibility</p:attrName>
                                        </p:attrNameLst>
                                      </p:cBhvr>
                                      <p:to>
                                        <p:strVal val="hidden"/>
                                      </p:to>
                                    </p:set>
                                  </p:childTnLst>
                                </p:cTn>
                              </p:par>
                            </p:childTnLst>
                          </p:cTn>
                        </p:par>
                        <p:par>
                          <p:cTn id="9" fill="hold">
                            <p:stCondLst>
                              <p:cond delay="0"/>
                            </p:stCondLst>
                            <p:childTnLst>
                              <p:par>
                                <p:cTn id="10" presetID="6" presetClass="emph" presetSubtype="0" fill="hold" nodeType="afterEffect">
                                  <p:stCondLst>
                                    <p:cond delay="0"/>
                                  </p:stCondLst>
                                  <p:childTnLst>
                                    <p:animScale>
                                      <p:cBhvr>
                                        <p:cTn id="11" dur="500" fill="hold"/>
                                        <p:tgtEl>
                                          <p:spTgt spid="32"/>
                                        </p:tgtEl>
                                      </p:cBhvr>
                                      <p:by x="150000" y="150000"/>
                                    </p:animScale>
                                  </p:childTnLst>
                                </p:cTn>
                              </p:par>
                              <p:par>
                                <p:cTn id="12" presetID="0" presetClass="path" presetSubtype="0" accel="50000" decel="50000" fill="hold" nodeType="withEffect">
                                  <p:stCondLst>
                                    <p:cond delay="0"/>
                                  </p:stCondLst>
                                  <p:childTnLst>
                                    <p:animMotion origin="layout" path="M 0 -1.48148E-6 L -0.05625 -0.10208 " pathEditMode="relative" rAng="0" ptsTypes="AA">
                                      <p:cBhvr>
                                        <p:cTn id="13" dur="500" fill="hold"/>
                                        <p:tgtEl>
                                          <p:spTgt spid="32"/>
                                        </p:tgtEl>
                                        <p:attrNameLst>
                                          <p:attrName>ppt_x</p:attrName>
                                          <p:attrName>ppt_y</p:attrName>
                                        </p:attrNameLst>
                                      </p:cBhvr>
                                      <p:rCtr x="-2812" y="-5116"/>
                                    </p:animMotion>
                                  </p:childTnLst>
                                </p:cTn>
                              </p:par>
                            </p:childTnLst>
                          </p:cTn>
                        </p:par>
                        <p:par>
                          <p:cTn id="14" fill="hold">
                            <p:stCondLst>
                              <p:cond delay="500"/>
                            </p:stCondLst>
                            <p:childTnLst>
                              <p:par>
                                <p:cTn id="15" presetID="1" presetClass="mediacall" presetSubtype="0" fill="hold" nodeType="afterEffect">
                                  <p:stCondLst>
                                    <p:cond delay="1000"/>
                                  </p:stCondLst>
                                  <p:childTnLst>
                                    <p:cmd type="call" cmd="playFrom(0.0)">
                                      <p:cBhvr>
                                        <p:cTn id="16" dur="19416"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7" fill="hold" display="0">
                  <p:stCondLst>
                    <p:cond delay="indefinite"/>
                  </p:stCondLst>
                </p:cTn>
                <p:tgtEl>
                  <p:spTgt spid="32"/>
                </p:tgtEl>
              </p:cMediaNode>
            </p:video>
            <p:seq concurrent="1" nextAc="seek">
              <p:cTn id="18" restart="whenNotActive" fill="hold" evtFilter="cancelBubble" nodeType="interactiveSeq">
                <p:stCondLst>
                  <p:cond evt="onClick" delay="0">
                    <p:tgtEl>
                      <p:spTgt spid="32"/>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32"/>
                                        </p:tgtEl>
                                      </p:cBhvr>
                                    </p:cmd>
                                  </p:childTnLst>
                                </p:cTn>
                              </p:par>
                            </p:childTnLst>
                          </p:cTn>
                        </p:par>
                      </p:childTnLst>
                    </p:cTn>
                  </p:par>
                </p:childTnLst>
              </p:cTn>
              <p:nextCondLst>
                <p:cond evt="onClick" delay="0">
                  <p:tgtEl>
                    <p:spTgt spid="32"/>
                  </p:tgtEl>
                </p:cond>
              </p:nextCondLst>
            </p:seq>
          </p:childTnLst>
        </p:cTn>
      </p:par>
    </p:tnLst>
    <p:bldLst>
      <p:bldP spid="33" grpId="0" animBg="1"/>
      <p:bldP spid="2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A6546CDA-0729-F142-E037-AE342B350C89}"/>
              </a:ext>
            </a:extLst>
          </p:cNvPr>
          <p:cNvSpPr>
            <a:spLocks noGrp="1"/>
          </p:cNvSpPr>
          <p:nvPr>
            <p:ph idx="1"/>
          </p:nvPr>
        </p:nvSpPr>
        <p:spPr/>
        <p:txBody>
          <a:bodyPr/>
          <a:lstStyle/>
          <a:p>
            <a:r>
              <a:rPr lang="ja-JP" altLang="en-US"/>
              <a:t>「定期ミーティング」をチェックすると，まとめて複数回のミーティングを設定できます</a:t>
            </a:r>
            <a:endParaRPr lang="en-US" altLang="ja-JP" dirty="0"/>
          </a:p>
          <a:p>
            <a:pPr marL="0" indent="0">
              <a:buNone/>
            </a:pPr>
            <a:endParaRPr kumimoji="1" lang="ja-JP" altLang="en-US"/>
          </a:p>
        </p:txBody>
      </p:sp>
      <p:sp>
        <p:nvSpPr>
          <p:cNvPr id="4" name="日付プレースホルダー 3">
            <a:extLst>
              <a:ext uri="{FF2B5EF4-FFF2-40B4-BE49-F238E27FC236}">
                <a16:creationId xmlns:a16="http://schemas.microsoft.com/office/drawing/2014/main" id="{3DC875E7-1F95-9E8A-1412-11C72450FE10}"/>
              </a:ext>
            </a:extLst>
          </p:cNvPr>
          <p:cNvSpPr>
            <a:spLocks noGrp="1"/>
          </p:cNvSpPr>
          <p:nvPr>
            <p:ph type="dt" sz="half" idx="10"/>
          </p:nvPr>
        </p:nvSpPr>
        <p:spPr/>
        <p:txBody>
          <a:bodyPr/>
          <a:lstStyle/>
          <a:p>
            <a:r>
              <a:rPr kumimoji="1" lang="en-US" altLang="ja-JP"/>
              <a:t>2023/3/15</a:t>
            </a:r>
            <a:endParaRPr kumimoji="1" lang="en-US" altLang="ja-JP" dirty="0"/>
          </a:p>
        </p:txBody>
      </p:sp>
      <p:sp>
        <p:nvSpPr>
          <p:cNvPr id="5" name="フッター プレースホルダー 4">
            <a:extLst>
              <a:ext uri="{FF2B5EF4-FFF2-40B4-BE49-F238E27FC236}">
                <a16:creationId xmlns:a16="http://schemas.microsoft.com/office/drawing/2014/main" id="{5D7349AD-A714-7C9C-E8EF-BAB2C6AFCC87}"/>
              </a:ext>
            </a:extLst>
          </p:cNvPr>
          <p:cNvSpPr>
            <a:spLocks noGrp="1"/>
          </p:cNvSpPr>
          <p:nvPr>
            <p:ph type="ftr" sz="quarter" idx="11"/>
          </p:nvPr>
        </p:nvSpPr>
        <p:spPr/>
        <p:txBody>
          <a:bodyPr/>
          <a:lstStyle/>
          <a:p>
            <a:r>
              <a:rPr kumimoji="1" lang="en-US" altLang="ja-JP"/>
              <a:t>2023</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116FD51C-182D-4501-4D84-DE3ED9F49C20}"/>
              </a:ext>
            </a:extLst>
          </p:cNvPr>
          <p:cNvSpPr>
            <a:spLocks noGrp="1"/>
          </p:cNvSpPr>
          <p:nvPr>
            <p:ph type="sldNum" sz="quarter" idx="12"/>
          </p:nvPr>
        </p:nvSpPr>
        <p:spPr/>
        <p:txBody>
          <a:bodyPr/>
          <a:lstStyle/>
          <a:p>
            <a:fld id="{EDF77D8D-9987-453A-9A05-EB91CA595C68}" type="slidenum">
              <a:rPr kumimoji="1" lang="ja-JP" altLang="en-US" smtClean="0"/>
              <a:pPr/>
              <a:t>4</a:t>
            </a:fld>
            <a:endParaRPr kumimoji="1" lang="ja-JP" altLang="en-US"/>
          </a:p>
        </p:txBody>
      </p:sp>
      <p:grpSp>
        <p:nvGrpSpPr>
          <p:cNvPr id="7" name="グループ化 6">
            <a:extLst>
              <a:ext uri="{FF2B5EF4-FFF2-40B4-BE49-F238E27FC236}">
                <a16:creationId xmlns:a16="http://schemas.microsoft.com/office/drawing/2014/main" id="{B0D7D5CE-7028-7CCB-B33F-77B42D02AA61}"/>
              </a:ext>
            </a:extLst>
          </p:cNvPr>
          <p:cNvGrpSpPr/>
          <p:nvPr/>
        </p:nvGrpSpPr>
        <p:grpSpPr>
          <a:xfrm>
            <a:off x="6588224" y="15542"/>
            <a:ext cx="2501280" cy="644461"/>
            <a:chOff x="5432073" y="2373993"/>
            <a:chExt cx="2501280" cy="644461"/>
          </a:xfrm>
        </p:grpSpPr>
        <p:sp>
          <p:nvSpPr>
            <p:cNvPr id="8" name="矢印: 上 11">
              <a:extLst>
                <a:ext uri="{FF2B5EF4-FFF2-40B4-BE49-F238E27FC236}">
                  <a16:creationId xmlns:a16="http://schemas.microsoft.com/office/drawing/2014/main" id="{4FB88C19-3113-3CF5-3857-2ED1B0B79E8F}"/>
                </a:ext>
              </a:extLst>
            </p:cNvPr>
            <p:cNvSpPr/>
            <p:nvPr/>
          </p:nvSpPr>
          <p:spPr>
            <a:xfrm>
              <a:off x="5593300"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9" name="矢印: 上 12">
              <a:extLst>
                <a:ext uri="{FF2B5EF4-FFF2-40B4-BE49-F238E27FC236}">
                  <a16:creationId xmlns:a16="http://schemas.microsoft.com/office/drawing/2014/main" id="{59673515-7346-E7C1-0B7D-5C6183099D96}"/>
                </a:ext>
              </a:extLst>
            </p:cNvPr>
            <p:cNvSpPr/>
            <p:nvPr/>
          </p:nvSpPr>
          <p:spPr>
            <a:xfrm>
              <a:off x="6085916"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0" name="矢印: 上 13">
              <a:extLst>
                <a:ext uri="{FF2B5EF4-FFF2-40B4-BE49-F238E27FC236}">
                  <a16:creationId xmlns:a16="http://schemas.microsoft.com/office/drawing/2014/main" id="{03A7BBA9-E95C-0EC3-EBF4-A53D8B4DB790}"/>
                </a:ext>
              </a:extLst>
            </p:cNvPr>
            <p:cNvSpPr/>
            <p:nvPr/>
          </p:nvSpPr>
          <p:spPr>
            <a:xfrm>
              <a:off x="6573770"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1" name="矢印: 上 15">
              <a:extLst>
                <a:ext uri="{FF2B5EF4-FFF2-40B4-BE49-F238E27FC236}">
                  <a16:creationId xmlns:a16="http://schemas.microsoft.com/office/drawing/2014/main" id="{F8F88D2B-8418-1C53-696D-139950891B5E}"/>
                </a:ext>
              </a:extLst>
            </p:cNvPr>
            <p:cNvSpPr/>
            <p:nvPr/>
          </p:nvSpPr>
          <p:spPr>
            <a:xfrm>
              <a:off x="7626937"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2" name="矢印: 上 34">
              <a:extLst>
                <a:ext uri="{FF2B5EF4-FFF2-40B4-BE49-F238E27FC236}">
                  <a16:creationId xmlns:a16="http://schemas.microsoft.com/office/drawing/2014/main" id="{79FE8CB0-52C5-A61C-A326-EF7B3313D2A6}"/>
                </a:ext>
              </a:extLst>
            </p:cNvPr>
            <p:cNvSpPr/>
            <p:nvPr/>
          </p:nvSpPr>
          <p:spPr>
            <a:xfrm>
              <a:off x="7104089"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3" name="正方形/長方形 4">
              <a:extLst>
                <a:ext uri="{FF2B5EF4-FFF2-40B4-BE49-F238E27FC236}">
                  <a16:creationId xmlns:a16="http://schemas.microsoft.com/office/drawing/2014/main" id="{AC9F5381-C217-670E-07A0-5BC94BDF0F7B}"/>
                </a:ext>
              </a:extLst>
            </p:cNvPr>
            <p:cNvSpPr/>
            <p:nvPr/>
          </p:nvSpPr>
          <p:spPr>
            <a:xfrm>
              <a:off x="5432296" y="2891528"/>
              <a:ext cx="2500833" cy="126926"/>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500" b="1" dirty="0">
                  <a:solidFill>
                    <a:schemeClr val="tx1"/>
                  </a:solidFill>
                  <a:latin typeface="Meiryo UI" panose="020B0604030504040204" pitchFamily="50" charset="-128"/>
                  <a:ea typeface="Meiryo UI" panose="020B0604030504040204" pitchFamily="50" charset="-128"/>
                  <a:hlinkClick r:id="rId4"/>
                </a:rPr>
                <a:t>UTokyo Account</a:t>
              </a:r>
              <a:endParaRPr kumimoji="1" lang="ja-JP" altLang="en-US" sz="500" dirty="0">
                <a:solidFill>
                  <a:schemeClr val="tx1"/>
                </a:solidFill>
                <a:latin typeface="Meiryo UI" panose="020B0604030504040204" pitchFamily="50" charset="-128"/>
                <a:ea typeface="Meiryo UI" panose="020B0604030504040204" pitchFamily="50" charset="-128"/>
              </a:endParaRPr>
            </a:p>
          </p:txBody>
        </p:sp>
        <p:grpSp>
          <p:nvGrpSpPr>
            <p:cNvPr id="14" name="グループ化 13">
              <a:extLst>
                <a:ext uri="{FF2B5EF4-FFF2-40B4-BE49-F238E27FC236}">
                  <a16:creationId xmlns:a16="http://schemas.microsoft.com/office/drawing/2014/main" id="{45E4D23C-815F-EA46-7621-4992AFCAD488}"/>
                </a:ext>
              </a:extLst>
            </p:cNvPr>
            <p:cNvGrpSpPr/>
            <p:nvPr/>
          </p:nvGrpSpPr>
          <p:grpSpPr>
            <a:xfrm>
              <a:off x="5432073" y="2373993"/>
              <a:ext cx="2501280" cy="439964"/>
              <a:chOff x="5432073" y="2373993"/>
              <a:chExt cx="2501280" cy="439964"/>
            </a:xfrm>
          </p:grpSpPr>
          <p:sp>
            <p:nvSpPr>
              <p:cNvPr id="15" name="正方形/長方形 9">
                <a:extLst>
                  <a:ext uri="{FF2B5EF4-FFF2-40B4-BE49-F238E27FC236}">
                    <a16:creationId xmlns:a16="http://schemas.microsoft.com/office/drawing/2014/main" id="{CA79ABDC-7543-DB78-0E09-117705C535AF}"/>
                  </a:ext>
                </a:extLst>
              </p:cNvPr>
              <p:cNvSpPr/>
              <p:nvPr/>
            </p:nvSpPr>
            <p:spPr>
              <a:xfrm>
                <a:off x="6902778" y="2375995"/>
                <a:ext cx="555283" cy="43596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500" b="1" dirty="0">
                    <a:solidFill>
                      <a:srgbClr val="002060"/>
                    </a:solidFill>
                    <a:latin typeface="Meiryo UI" panose="020B0604030504040204" pitchFamily="50" charset="-128"/>
                    <a:ea typeface="Meiryo UI" panose="020B0604030504040204" pitchFamily="50" charset="-128"/>
                  </a:rPr>
                  <a:t>Microsoft 365</a:t>
                </a:r>
              </a:p>
              <a:p>
                <a:pPr algn="ctr"/>
                <a:r>
                  <a:rPr lang="en-US" altLang="ja-JP" sz="500" b="1" dirty="0">
                    <a:solidFill>
                      <a:srgbClr val="002060"/>
                    </a:solidFill>
                    <a:latin typeface="Meiryo UI" panose="020B0604030504040204" pitchFamily="50" charset="-128"/>
                    <a:ea typeface="Meiryo UI" panose="020B0604030504040204" pitchFamily="50" charset="-128"/>
                  </a:rPr>
                  <a:t>Slack</a:t>
                </a:r>
              </a:p>
              <a:p>
                <a:pPr algn="ctr"/>
                <a:r>
                  <a:rPr lang="en-US" altLang="ja-JP" sz="500" b="1" dirty="0">
                    <a:solidFill>
                      <a:srgbClr val="002060"/>
                    </a:solidFill>
                    <a:latin typeface="Meiryo UI" panose="020B0604030504040204" pitchFamily="50" charset="-128"/>
                    <a:ea typeface="Meiryo UI" panose="020B0604030504040204" pitchFamily="50" charset="-128"/>
                  </a:rPr>
                  <a:t>WebEx</a:t>
                </a:r>
              </a:p>
              <a:p>
                <a:pPr algn="ctr"/>
                <a:r>
                  <a:rPr lang="en-US" altLang="ja-JP" sz="500" b="1" dirty="0" err="1">
                    <a:solidFill>
                      <a:srgbClr val="002060"/>
                    </a:solidFill>
                    <a:latin typeface="Meiryo UI" panose="020B0604030504040204" pitchFamily="50" charset="-128"/>
                    <a:ea typeface="Meiryo UI" panose="020B0604030504040204" pitchFamily="50" charset="-128"/>
                  </a:rPr>
                  <a:t>Sli.do</a:t>
                </a:r>
                <a:endParaRPr lang="en-US" altLang="ja-JP" sz="500" b="1" dirty="0">
                  <a:solidFill>
                    <a:srgbClr val="002060"/>
                  </a:solidFill>
                  <a:latin typeface="Meiryo UI" panose="020B0604030504040204" pitchFamily="50" charset="-128"/>
                  <a:ea typeface="Meiryo UI" panose="020B0604030504040204" pitchFamily="50" charset="-128"/>
                </a:endParaRPr>
              </a:p>
            </p:txBody>
          </p:sp>
          <p:sp>
            <p:nvSpPr>
              <p:cNvPr id="16" name="正方形/長方形 8">
                <a:extLst>
                  <a:ext uri="{FF2B5EF4-FFF2-40B4-BE49-F238E27FC236}">
                    <a16:creationId xmlns:a16="http://schemas.microsoft.com/office/drawing/2014/main" id="{5F72CD7E-AB7C-F4CD-71A8-184E1E686569}"/>
                  </a:ext>
                </a:extLst>
              </p:cNvPr>
              <p:cNvSpPr/>
              <p:nvPr/>
            </p:nvSpPr>
            <p:spPr>
              <a:xfrm>
                <a:off x="7473181" y="2373993"/>
                <a:ext cx="460172" cy="439964"/>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kumimoji="1" lang="en-US" altLang="ja-JP" sz="500" b="1" dirty="0">
                    <a:solidFill>
                      <a:srgbClr val="002060"/>
                    </a:solidFill>
                    <a:latin typeface="Meiryo UI" panose="020B0604030504040204" pitchFamily="50" charset="-128"/>
                    <a:ea typeface="Meiryo UI" panose="020B0604030504040204" pitchFamily="50" charset="-128"/>
                  </a:rPr>
                  <a:t>Google Workspace</a:t>
                </a:r>
              </a:p>
            </p:txBody>
          </p:sp>
          <p:grpSp>
            <p:nvGrpSpPr>
              <p:cNvPr id="17" name="グループ化 16">
                <a:extLst>
                  <a:ext uri="{FF2B5EF4-FFF2-40B4-BE49-F238E27FC236}">
                    <a16:creationId xmlns:a16="http://schemas.microsoft.com/office/drawing/2014/main" id="{0A7961FA-C42C-D82D-32BB-0B1A7789CAE9}"/>
                  </a:ext>
                </a:extLst>
              </p:cNvPr>
              <p:cNvGrpSpPr/>
              <p:nvPr/>
            </p:nvGrpSpPr>
            <p:grpSpPr>
              <a:xfrm>
                <a:off x="5432073" y="2378013"/>
                <a:ext cx="475115" cy="431924"/>
                <a:chOff x="481382" y="4128535"/>
                <a:chExt cx="1584000" cy="1440000"/>
              </a:xfrm>
            </p:grpSpPr>
            <p:sp>
              <p:nvSpPr>
                <p:cNvPr id="24" name="正方形/長方形 5">
                  <a:extLst>
                    <a:ext uri="{FF2B5EF4-FFF2-40B4-BE49-F238E27FC236}">
                      <a16:creationId xmlns:a16="http://schemas.microsoft.com/office/drawing/2014/main" id="{E070D0AB-B832-438B-1A02-973B2D6456AA}"/>
                    </a:ext>
                  </a:extLst>
                </p:cNvPr>
                <p:cNvSpPr/>
                <p:nvPr/>
              </p:nvSpPr>
              <p:spPr>
                <a:xfrm>
                  <a:off x="481382" y="4128535"/>
                  <a:ext cx="1584000" cy="144000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500" b="1" dirty="0">
                    <a:solidFill>
                      <a:schemeClr val="tx1"/>
                    </a:solidFill>
                    <a:latin typeface="Meiryo UI" panose="020B0604030504040204" pitchFamily="50" charset="-128"/>
                    <a:ea typeface="Meiryo UI" panose="020B0604030504040204" pitchFamily="50" charset="-128"/>
                  </a:endParaRPr>
                </a:p>
              </p:txBody>
            </p:sp>
            <p:pic>
              <p:nvPicPr>
                <p:cNvPr id="25" name="Picture 2">
                  <a:extLst>
                    <a:ext uri="{FF2B5EF4-FFF2-40B4-BE49-F238E27FC236}">
                      <a16:creationId xmlns:a16="http://schemas.microsoft.com/office/drawing/2014/main" id="{7A1528DE-FDCC-BC79-7881-1A1F1E07EC68}"/>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559007" y="4134160"/>
                  <a:ext cx="1428750" cy="142875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8" name="グループ化 17">
                <a:extLst>
                  <a:ext uri="{FF2B5EF4-FFF2-40B4-BE49-F238E27FC236}">
                    <a16:creationId xmlns:a16="http://schemas.microsoft.com/office/drawing/2014/main" id="{DFA581C2-0EC9-9800-B95D-A46C17CE61EC}"/>
                  </a:ext>
                </a:extLst>
              </p:cNvPr>
              <p:cNvGrpSpPr/>
              <p:nvPr/>
            </p:nvGrpSpPr>
            <p:grpSpPr>
              <a:xfrm>
                <a:off x="5922308" y="2378013"/>
                <a:ext cx="475115" cy="431924"/>
                <a:chOff x="2123728" y="4094174"/>
                <a:chExt cx="1584000" cy="1440000"/>
              </a:xfrm>
            </p:grpSpPr>
            <p:sp>
              <p:nvSpPr>
                <p:cNvPr id="22" name="正方形/長方形 6">
                  <a:extLst>
                    <a:ext uri="{FF2B5EF4-FFF2-40B4-BE49-F238E27FC236}">
                      <a16:creationId xmlns:a16="http://schemas.microsoft.com/office/drawing/2014/main" id="{5612363E-CD2C-8E0A-6041-F2CA2164B696}"/>
                    </a:ext>
                  </a:extLst>
                </p:cNvPr>
                <p:cNvSpPr/>
                <p:nvPr/>
              </p:nvSpPr>
              <p:spPr>
                <a:xfrm>
                  <a:off x="2123728" y="4094174"/>
                  <a:ext cx="1584000" cy="144000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500" b="1" dirty="0">
                    <a:solidFill>
                      <a:schemeClr val="tx1"/>
                    </a:solidFill>
                    <a:latin typeface="Meiryo UI" panose="020B0604030504040204" pitchFamily="50" charset="-128"/>
                    <a:ea typeface="Meiryo UI" panose="020B0604030504040204" pitchFamily="50" charset="-128"/>
                  </a:endParaRPr>
                </a:p>
              </p:txBody>
            </p:sp>
            <p:pic>
              <p:nvPicPr>
                <p:cNvPr id="23" name="Picture 4" descr="ITC Learning Management System">
                  <a:extLst>
                    <a:ext uri="{FF2B5EF4-FFF2-40B4-BE49-F238E27FC236}">
                      <a16:creationId xmlns:a16="http://schemas.microsoft.com/office/drawing/2014/main" id="{6B1AF454-E30D-A24C-8F52-9BF977B857A2}"/>
                    </a:ext>
                  </a:extLst>
                </p:cNvPr>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2201353" y="4680824"/>
                  <a:ext cx="1428750" cy="2667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9" name="グループ化 18">
                <a:extLst>
                  <a:ext uri="{FF2B5EF4-FFF2-40B4-BE49-F238E27FC236}">
                    <a16:creationId xmlns:a16="http://schemas.microsoft.com/office/drawing/2014/main" id="{7057B2F3-8529-CCB5-EBFA-D5809ED79B51}"/>
                  </a:ext>
                </a:extLst>
              </p:cNvPr>
              <p:cNvGrpSpPr/>
              <p:nvPr/>
            </p:nvGrpSpPr>
            <p:grpSpPr>
              <a:xfrm>
                <a:off x="6412543" y="2378013"/>
                <a:ext cx="475115" cy="431924"/>
                <a:chOff x="3751026" y="4089184"/>
                <a:chExt cx="1584000" cy="1440000"/>
              </a:xfrm>
            </p:grpSpPr>
            <p:sp>
              <p:nvSpPr>
                <p:cNvPr id="20" name="正方形/長方形 36">
                  <a:extLst>
                    <a:ext uri="{FF2B5EF4-FFF2-40B4-BE49-F238E27FC236}">
                      <a16:creationId xmlns:a16="http://schemas.microsoft.com/office/drawing/2014/main" id="{DF098ECE-79BF-CF3C-5CFB-5C2F69006A2B}"/>
                    </a:ext>
                  </a:extLst>
                </p:cNvPr>
                <p:cNvSpPr/>
                <p:nvPr/>
              </p:nvSpPr>
              <p:spPr>
                <a:xfrm>
                  <a:off x="3751026" y="4089184"/>
                  <a:ext cx="1584000" cy="144000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500" b="1" dirty="0">
                    <a:solidFill>
                      <a:schemeClr val="tx1"/>
                    </a:solidFill>
                    <a:latin typeface="Meiryo UI" panose="020B0604030504040204" pitchFamily="50" charset="-128"/>
                    <a:ea typeface="Meiryo UI" panose="020B0604030504040204" pitchFamily="50" charset="-128"/>
                  </a:endParaRPr>
                </a:p>
              </p:txBody>
            </p:sp>
            <p:pic>
              <p:nvPicPr>
                <p:cNvPr id="21" name="Picture 6" descr="Zoomのロゴ">
                  <a:extLst>
                    <a:ext uri="{FF2B5EF4-FFF2-40B4-BE49-F238E27FC236}">
                      <a16:creationId xmlns:a16="http://schemas.microsoft.com/office/drawing/2014/main" id="{AE148BD9-95EF-2D9F-9038-C8BDD9C608A5}"/>
                    </a:ext>
                  </a:extLst>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3844526" y="4650434"/>
                  <a:ext cx="1397000" cy="317500"/>
                </a:xfrm>
                <a:prstGeom prst="rect">
                  <a:avLst/>
                </a:prstGeom>
                <a:noFill/>
                <a:extLst>
                  <a:ext uri="{909E8E84-426E-40DD-AFC4-6F175D3DCCD1}">
                    <a14:hiddenFill xmlns:a14="http://schemas.microsoft.com/office/drawing/2010/main">
                      <a:solidFill>
                        <a:srgbClr val="FFFFFF"/>
                      </a:solidFill>
                    </a14:hiddenFill>
                  </a:ext>
                </a:extLst>
              </p:spPr>
            </p:pic>
          </p:grpSp>
        </p:grpSp>
      </p:grpSp>
      <p:sp>
        <p:nvSpPr>
          <p:cNvPr id="26" name="正方形/長方形 25">
            <a:extLst>
              <a:ext uri="{FF2B5EF4-FFF2-40B4-BE49-F238E27FC236}">
                <a16:creationId xmlns:a16="http://schemas.microsoft.com/office/drawing/2014/main" id="{6593A8CA-CC0C-C440-4EE4-8EDF816296F0}"/>
              </a:ext>
            </a:extLst>
          </p:cNvPr>
          <p:cNvSpPr/>
          <p:nvPr/>
        </p:nvSpPr>
        <p:spPr>
          <a:xfrm>
            <a:off x="7560000" y="7200"/>
            <a:ext cx="485473" cy="449145"/>
          </a:xfrm>
          <a:prstGeom prst="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7" name="正方形/長方形 26">
            <a:extLst>
              <a:ext uri="{FF2B5EF4-FFF2-40B4-BE49-F238E27FC236}">
                <a16:creationId xmlns:a16="http://schemas.microsoft.com/office/drawing/2014/main" id="{EDB9D0BE-12DF-B331-6744-1AB8D85E5143}"/>
              </a:ext>
            </a:extLst>
          </p:cNvPr>
          <p:cNvSpPr/>
          <p:nvPr/>
        </p:nvSpPr>
        <p:spPr>
          <a:xfrm>
            <a:off x="6590402" y="533556"/>
            <a:ext cx="2498878" cy="133200"/>
          </a:xfrm>
          <a:prstGeom prst="rect">
            <a:avLst/>
          </a:prstGeom>
          <a:noFill/>
          <a:ln w="31750">
            <a:solidFill>
              <a:srgbClr val="FF000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8" name="正方形/長方形 27">
            <a:extLst>
              <a:ext uri="{FF2B5EF4-FFF2-40B4-BE49-F238E27FC236}">
                <a16:creationId xmlns:a16="http://schemas.microsoft.com/office/drawing/2014/main" id="{B6D9104F-BB20-11E3-95F6-230F6D9CA7DB}"/>
              </a:ext>
            </a:extLst>
          </p:cNvPr>
          <p:cNvSpPr/>
          <p:nvPr/>
        </p:nvSpPr>
        <p:spPr>
          <a:xfrm>
            <a:off x="6588223" y="7200"/>
            <a:ext cx="485473" cy="449145"/>
          </a:xfrm>
          <a:prstGeom prst="rect">
            <a:avLst/>
          </a:prstGeom>
          <a:noFill/>
          <a:ln w="31750">
            <a:solidFill>
              <a:srgbClr val="FF000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 name="タイトル 1">
            <a:extLst>
              <a:ext uri="{FF2B5EF4-FFF2-40B4-BE49-F238E27FC236}">
                <a16:creationId xmlns:a16="http://schemas.microsoft.com/office/drawing/2014/main" id="{7B50BBCA-0CB1-CC35-00E9-63F9984E71FE}"/>
              </a:ext>
            </a:extLst>
          </p:cNvPr>
          <p:cNvSpPr>
            <a:spLocks noGrp="1"/>
          </p:cNvSpPr>
          <p:nvPr>
            <p:ph type="title"/>
          </p:nvPr>
        </p:nvSpPr>
        <p:spPr/>
        <p:txBody>
          <a:bodyPr/>
          <a:lstStyle/>
          <a:p>
            <a:r>
              <a:rPr lang="ja-JP" altLang="en-US"/>
              <a:t>ミーティングの設定</a:t>
            </a:r>
            <a:r>
              <a:rPr lang="en-US" altLang="ja-JP" dirty="0"/>
              <a:t> </a:t>
            </a:r>
            <a:endParaRPr kumimoji="1" lang="ja-JP" altLang="en-US"/>
          </a:p>
        </p:txBody>
      </p:sp>
      <p:pic>
        <p:nvPicPr>
          <p:cNvPr id="29" name="Zoom ミーティング設定2">
            <a:hlinkClick r:id="" action="ppaction://media"/>
            <a:extLst>
              <a:ext uri="{FF2B5EF4-FFF2-40B4-BE49-F238E27FC236}">
                <a16:creationId xmlns:a16="http://schemas.microsoft.com/office/drawing/2014/main" id="{D58AE835-CB99-772B-5B3D-653F1B2C7A4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8"/>
          <a:srcRect l="18435" t="12455" r="18967" b="13357"/>
          <a:stretch/>
        </p:blipFill>
        <p:spPr>
          <a:xfrm>
            <a:off x="1710000" y="2428109"/>
            <a:ext cx="5724000" cy="3816000"/>
          </a:xfrm>
          <a:prstGeom prst="rect">
            <a:avLst/>
          </a:prstGeom>
        </p:spPr>
      </p:pic>
      <p:sp>
        <p:nvSpPr>
          <p:cNvPr id="30" name="正方形/長方形 29">
            <a:extLst>
              <a:ext uri="{FF2B5EF4-FFF2-40B4-BE49-F238E27FC236}">
                <a16:creationId xmlns:a16="http://schemas.microsoft.com/office/drawing/2014/main" id="{586177E4-BEAB-9078-5A4D-372544C24BA7}"/>
              </a:ext>
            </a:extLst>
          </p:cNvPr>
          <p:cNvSpPr/>
          <p:nvPr/>
        </p:nvSpPr>
        <p:spPr>
          <a:xfrm>
            <a:off x="3959992" y="4941168"/>
            <a:ext cx="756000" cy="180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420908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hidden"/>
                                      </p:to>
                                    </p:set>
                                  </p:childTnLst>
                                </p:cTn>
                              </p:par>
                            </p:childTnLst>
                          </p:cTn>
                        </p:par>
                        <p:par>
                          <p:cTn id="7" fill="hold">
                            <p:stCondLst>
                              <p:cond delay="0"/>
                            </p:stCondLst>
                            <p:childTnLst>
                              <p:par>
                                <p:cTn id="8" presetID="6" presetClass="emph" presetSubtype="0" fill="hold" nodeType="afterEffect">
                                  <p:stCondLst>
                                    <p:cond delay="0"/>
                                  </p:stCondLst>
                                  <p:childTnLst>
                                    <p:animScale>
                                      <p:cBhvr>
                                        <p:cTn id="9" dur="500" fill="hold"/>
                                        <p:tgtEl>
                                          <p:spTgt spid="29"/>
                                        </p:tgtEl>
                                      </p:cBhvr>
                                      <p:by x="150000" y="150000"/>
                                    </p:animScale>
                                  </p:childTnLst>
                                </p:cTn>
                              </p:par>
                              <p:par>
                                <p:cTn id="10" presetID="42" presetClass="path" presetSubtype="0" accel="50000" decel="50000" fill="hold" nodeType="withEffect">
                                  <p:stCondLst>
                                    <p:cond delay="0"/>
                                  </p:stCondLst>
                                  <p:childTnLst>
                                    <p:animMotion origin="layout" path="M 0 4.07407E-6 L 0 -0.13218 " pathEditMode="relative" rAng="0" ptsTypes="AA">
                                      <p:cBhvr>
                                        <p:cTn id="11" dur="500" fill="hold"/>
                                        <p:tgtEl>
                                          <p:spTgt spid="29"/>
                                        </p:tgtEl>
                                        <p:attrNameLst>
                                          <p:attrName>ppt_x</p:attrName>
                                          <p:attrName>ppt_y</p:attrName>
                                        </p:attrNameLst>
                                      </p:cBhvr>
                                      <p:rCtr x="0" y="-6620"/>
                                    </p:animMotion>
                                  </p:childTnLst>
                                </p:cTn>
                              </p:par>
                            </p:childTnLst>
                          </p:cTn>
                        </p:par>
                        <p:par>
                          <p:cTn id="12" fill="hold">
                            <p:stCondLst>
                              <p:cond delay="500"/>
                            </p:stCondLst>
                            <p:childTnLst>
                              <p:par>
                                <p:cTn id="13" presetID="1" presetClass="mediacall" presetSubtype="0" fill="hold" nodeType="afterEffect">
                                  <p:stCondLst>
                                    <p:cond delay="1000"/>
                                  </p:stCondLst>
                                  <p:childTnLst>
                                    <p:cmd type="call" cmd="playFrom(0.0)">
                                      <p:cBhvr>
                                        <p:cTn id="14" dur="1423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5" fill="hold" display="0">
                  <p:stCondLst>
                    <p:cond delay="indefinite"/>
                  </p:stCondLst>
                </p:cTn>
                <p:tgtEl>
                  <p:spTgt spid="29"/>
                </p:tgtEl>
              </p:cMediaNode>
            </p:video>
            <p:seq concurrent="1" nextAc="seek">
              <p:cTn id="16" restart="whenNotActive" fill="hold" evtFilter="cancelBubble" nodeType="interactiveSeq">
                <p:stCondLst>
                  <p:cond evt="onClick" delay="0">
                    <p:tgtEl>
                      <p:spTgt spid="29"/>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29"/>
                                        </p:tgtEl>
                                      </p:cBhvr>
                                    </p:cmd>
                                  </p:childTnLst>
                                </p:cTn>
                              </p:par>
                            </p:childTnLst>
                          </p:cTn>
                        </p:par>
                      </p:childTnLst>
                    </p:cTn>
                  </p:par>
                </p:childTnLst>
              </p:cTn>
              <p:nextCondLst>
                <p:cond evt="onClick" delay="0">
                  <p:tgtEl>
                    <p:spTgt spid="29"/>
                  </p:tgtEl>
                </p:cond>
              </p:nextCondLst>
            </p:seq>
          </p:childTnLst>
        </p:cTn>
      </p:par>
    </p:tnLst>
    <p:bldLst>
      <p:bldP spid="3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B0C01352-87ED-926D-F432-E694117E8AE3}"/>
              </a:ext>
            </a:extLst>
          </p:cNvPr>
          <p:cNvSpPr>
            <a:spLocks noGrp="1"/>
          </p:cNvSpPr>
          <p:nvPr>
            <p:ph idx="1"/>
          </p:nvPr>
        </p:nvSpPr>
        <p:spPr/>
        <p:txBody>
          <a:bodyPr/>
          <a:lstStyle/>
          <a:p>
            <a:r>
              <a:rPr lang="ja-JP" altLang="en-US"/>
              <a:t>「保存」ボタンを押し，「招待状をコピー」を押すと，</a:t>
            </a:r>
            <a:r>
              <a:rPr lang="en-US" altLang="ja-JP" dirty="0"/>
              <a:t>URL</a:t>
            </a:r>
            <a:r>
              <a:rPr lang="ja-JP" altLang="en-US"/>
              <a:t>，ミーティング</a:t>
            </a:r>
            <a:r>
              <a:rPr lang="en-US" altLang="ja-JP" dirty="0"/>
              <a:t>ID</a:t>
            </a:r>
            <a:r>
              <a:rPr lang="ja-JP" altLang="en-US"/>
              <a:t>，パスコードが現れます</a:t>
            </a:r>
          </a:p>
        </p:txBody>
      </p:sp>
      <p:sp>
        <p:nvSpPr>
          <p:cNvPr id="4" name="日付プレースホルダー 3">
            <a:extLst>
              <a:ext uri="{FF2B5EF4-FFF2-40B4-BE49-F238E27FC236}">
                <a16:creationId xmlns:a16="http://schemas.microsoft.com/office/drawing/2014/main" id="{6DFC9F89-8517-4AA3-D5BC-9E4576C6EC9B}"/>
              </a:ext>
            </a:extLst>
          </p:cNvPr>
          <p:cNvSpPr>
            <a:spLocks noGrp="1"/>
          </p:cNvSpPr>
          <p:nvPr>
            <p:ph type="dt" sz="half" idx="10"/>
          </p:nvPr>
        </p:nvSpPr>
        <p:spPr/>
        <p:txBody>
          <a:bodyPr/>
          <a:lstStyle/>
          <a:p>
            <a:r>
              <a:rPr kumimoji="1" lang="en-US" altLang="ja-JP"/>
              <a:t>2023/3/15</a:t>
            </a:r>
            <a:endParaRPr kumimoji="1" lang="en-US" altLang="ja-JP" dirty="0"/>
          </a:p>
        </p:txBody>
      </p:sp>
      <p:sp>
        <p:nvSpPr>
          <p:cNvPr id="5" name="フッター プレースホルダー 4">
            <a:extLst>
              <a:ext uri="{FF2B5EF4-FFF2-40B4-BE49-F238E27FC236}">
                <a16:creationId xmlns:a16="http://schemas.microsoft.com/office/drawing/2014/main" id="{B5ADD673-48BF-883B-9467-DF6D5A58B338}"/>
              </a:ext>
            </a:extLst>
          </p:cNvPr>
          <p:cNvSpPr>
            <a:spLocks noGrp="1"/>
          </p:cNvSpPr>
          <p:nvPr>
            <p:ph type="ftr" sz="quarter" idx="11"/>
          </p:nvPr>
        </p:nvSpPr>
        <p:spPr/>
        <p:txBody>
          <a:bodyPr/>
          <a:lstStyle/>
          <a:p>
            <a:r>
              <a:rPr kumimoji="1" lang="en-US" altLang="ja-JP"/>
              <a:t>2023</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722A6C06-ECB6-1C60-3BF1-B3A89F0A9315}"/>
              </a:ext>
            </a:extLst>
          </p:cNvPr>
          <p:cNvSpPr>
            <a:spLocks noGrp="1"/>
          </p:cNvSpPr>
          <p:nvPr>
            <p:ph type="sldNum" sz="quarter" idx="12"/>
          </p:nvPr>
        </p:nvSpPr>
        <p:spPr/>
        <p:txBody>
          <a:bodyPr/>
          <a:lstStyle/>
          <a:p>
            <a:fld id="{EDF77D8D-9987-453A-9A05-EB91CA595C68}" type="slidenum">
              <a:rPr kumimoji="1" lang="ja-JP" altLang="en-US" smtClean="0"/>
              <a:pPr/>
              <a:t>5</a:t>
            </a:fld>
            <a:endParaRPr kumimoji="1" lang="ja-JP" altLang="en-US"/>
          </a:p>
        </p:txBody>
      </p:sp>
      <p:grpSp>
        <p:nvGrpSpPr>
          <p:cNvPr id="7" name="グループ化 6">
            <a:extLst>
              <a:ext uri="{FF2B5EF4-FFF2-40B4-BE49-F238E27FC236}">
                <a16:creationId xmlns:a16="http://schemas.microsoft.com/office/drawing/2014/main" id="{3F90E84C-FB7E-A27B-8885-C7925EACDFE9}"/>
              </a:ext>
            </a:extLst>
          </p:cNvPr>
          <p:cNvGrpSpPr/>
          <p:nvPr/>
        </p:nvGrpSpPr>
        <p:grpSpPr>
          <a:xfrm>
            <a:off x="6588224" y="15542"/>
            <a:ext cx="2501280" cy="644461"/>
            <a:chOff x="5432073" y="2373993"/>
            <a:chExt cx="2501280" cy="644461"/>
          </a:xfrm>
        </p:grpSpPr>
        <p:sp>
          <p:nvSpPr>
            <p:cNvPr id="8" name="矢印: 上 11">
              <a:extLst>
                <a:ext uri="{FF2B5EF4-FFF2-40B4-BE49-F238E27FC236}">
                  <a16:creationId xmlns:a16="http://schemas.microsoft.com/office/drawing/2014/main" id="{075AF674-CABB-92E3-2E3F-FE28AEA94CA5}"/>
                </a:ext>
              </a:extLst>
            </p:cNvPr>
            <p:cNvSpPr/>
            <p:nvPr/>
          </p:nvSpPr>
          <p:spPr>
            <a:xfrm>
              <a:off x="5593300"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9" name="矢印: 上 12">
              <a:extLst>
                <a:ext uri="{FF2B5EF4-FFF2-40B4-BE49-F238E27FC236}">
                  <a16:creationId xmlns:a16="http://schemas.microsoft.com/office/drawing/2014/main" id="{A3D04EE2-6F5A-BD24-66D0-B116AE6A4781}"/>
                </a:ext>
              </a:extLst>
            </p:cNvPr>
            <p:cNvSpPr/>
            <p:nvPr/>
          </p:nvSpPr>
          <p:spPr>
            <a:xfrm>
              <a:off x="6085916"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0" name="矢印: 上 13">
              <a:extLst>
                <a:ext uri="{FF2B5EF4-FFF2-40B4-BE49-F238E27FC236}">
                  <a16:creationId xmlns:a16="http://schemas.microsoft.com/office/drawing/2014/main" id="{966E865E-8750-3ED3-C1A6-6688DBF0F67A}"/>
                </a:ext>
              </a:extLst>
            </p:cNvPr>
            <p:cNvSpPr/>
            <p:nvPr/>
          </p:nvSpPr>
          <p:spPr>
            <a:xfrm>
              <a:off x="6573770"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1" name="矢印: 上 15">
              <a:extLst>
                <a:ext uri="{FF2B5EF4-FFF2-40B4-BE49-F238E27FC236}">
                  <a16:creationId xmlns:a16="http://schemas.microsoft.com/office/drawing/2014/main" id="{FF280C5F-9E5B-1FAC-0FC1-6C0CD0672AED}"/>
                </a:ext>
              </a:extLst>
            </p:cNvPr>
            <p:cNvSpPr/>
            <p:nvPr/>
          </p:nvSpPr>
          <p:spPr>
            <a:xfrm>
              <a:off x="7626937"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2" name="矢印: 上 34">
              <a:extLst>
                <a:ext uri="{FF2B5EF4-FFF2-40B4-BE49-F238E27FC236}">
                  <a16:creationId xmlns:a16="http://schemas.microsoft.com/office/drawing/2014/main" id="{F3E0C7A8-BACB-823B-BA9B-E05BEB9C77AA}"/>
                </a:ext>
              </a:extLst>
            </p:cNvPr>
            <p:cNvSpPr/>
            <p:nvPr/>
          </p:nvSpPr>
          <p:spPr>
            <a:xfrm>
              <a:off x="7104089"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3" name="正方形/長方形 4">
              <a:extLst>
                <a:ext uri="{FF2B5EF4-FFF2-40B4-BE49-F238E27FC236}">
                  <a16:creationId xmlns:a16="http://schemas.microsoft.com/office/drawing/2014/main" id="{137B781A-595F-3183-3B6A-466251FC7115}"/>
                </a:ext>
              </a:extLst>
            </p:cNvPr>
            <p:cNvSpPr/>
            <p:nvPr/>
          </p:nvSpPr>
          <p:spPr>
            <a:xfrm>
              <a:off x="5432296" y="2891528"/>
              <a:ext cx="2500833" cy="126926"/>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500" b="1" dirty="0">
                  <a:solidFill>
                    <a:schemeClr val="tx1"/>
                  </a:solidFill>
                  <a:latin typeface="Meiryo UI" panose="020B0604030504040204" pitchFamily="50" charset="-128"/>
                  <a:ea typeface="Meiryo UI" panose="020B0604030504040204" pitchFamily="50" charset="-128"/>
                  <a:hlinkClick r:id="rId4"/>
                </a:rPr>
                <a:t>UTokyo Account</a:t>
              </a:r>
              <a:endParaRPr kumimoji="1" lang="ja-JP" altLang="en-US" sz="500" dirty="0">
                <a:solidFill>
                  <a:schemeClr val="tx1"/>
                </a:solidFill>
                <a:latin typeface="Meiryo UI" panose="020B0604030504040204" pitchFamily="50" charset="-128"/>
                <a:ea typeface="Meiryo UI" panose="020B0604030504040204" pitchFamily="50" charset="-128"/>
              </a:endParaRPr>
            </a:p>
          </p:txBody>
        </p:sp>
        <p:grpSp>
          <p:nvGrpSpPr>
            <p:cNvPr id="14" name="グループ化 13">
              <a:extLst>
                <a:ext uri="{FF2B5EF4-FFF2-40B4-BE49-F238E27FC236}">
                  <a16:creationId xmlns:a16="http://schemas.microsoft.com/office/drawing/2014/main" id="{BDC76C52-D173-A383-21E2-348A65333428}"/>
                </a:ext>
              </a:extLst>
            </p:cNvPr>
            <p:cNvGrpSpPr/>
            <p:nvPr/>
          </p:nvGrpSpPr>
          <p:grpSpPr>
            <a:xfrm>
              <a:off x="5432073" y="2373993"/>
              <a:ext cx="2501280" cy="439964"/>
              <a:chOff x="5432073" y="2373993"/>
              <a:chExt cx="2501280" cy="439964"/>
            </a:xfrm>
          </p:grpSpPr>
          <p:sp>
            <p:nvSpPr>
              <p:cNvPr id="15" name="正方形/長方形 9">
                <a:extLst>
                  <a:ext uri="{FF2B5EF4-FFF2-40B4-BE49-F238E27FC236}">
                    <a16:creationId xmlns:a16="http://schemas.microsoft.com/office/drawing/2014/main" id="{F445E075-526D-BB14-0229-FB5DE4D6B8CC}"/>
                  </a:ext>
                </a:extLst>
              </p:cNvPr>
              <p:cNvSpPr/>
              <p:nvPr/>
            </p:nvSpPr>
            <p:spPr>
              <a:xfrm>
                <a:off x="6902778" y="2375995"/>
                <a:ext cx="555283" cy="43596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500" b="1" dirty="0">
                    <a:solidFill>
                      <a:srgbClr val="002060"/>
                    </a:solidFill>
                    <a:latin typeface="Meiryo UI" panose="020B0604030504040204" pitchFamily="50" charset="-128"/>
                    <a:ea typeface="Meiryo UI" panose="020B0604030504040204" pitchFamily="50" charset="-128"/>
                  </a:rPr>
                  <a:t>Microsoft 365</a:t>
                </a:r>
              </a:p>
              <a:p>
                <a:pPr algn="ctr"/>
                <a:r>
                  <a:rPr lang="en-US" altLang="ja-JP" sz="500" b="1" dirty="0">
                    <a:solidFill>
                      <a:srgbClr val="002060"/>
                    </a:solidFill>
                    <a:latin typeface="Meiryo UI" panose="020B0604030504040204" pitchFamily="50" charset="-128"/>
                    <a:ea typeface="Meiryo UI" panose="020B0604030504040204" pitchFamily="50" charset="-128"/>
                  </a:rPr>
                  <a:t>Slack</a:t>
                </a:r>
              </a:p>
              <a:p>
                <a:pPr algn="ctr"/>
                <a:r>
                  <a:rPr lang="en-US" altLang="ja-JP" sz="500" b="1" dirty="0">
                    <a:solidFill>
                      <a:srgbClr val="002060"/>
                    </a:solidFill>
                    <a:latin typeface="Meiryo UI" panose="020B0604030504040204" pitchFamily="50" charset="-128"/>
                    <a:ea typeface="Meiryo UI" panose="020B0604030504040204" pitchFamily="50" charset="-128"/>
                  </a:rPr>
                  <a:t>WebEx</a:t>
                </a:r>
              </a:p>
              <a:p>
                <a:pPr algn="ctr"/>
                <a:r>
                  <a:rPr lang="en-US" altLang="ja-JP" sz="500" b="1" dirty="0" err="1">
                    <a:solidFill>
                      <a:srgbClr val="002060"/>
                    </a:solidFill>
                    <a:latin typeface="Meiryo UI" panose="020B0604030504040204" pitchFamily="50" charset="-128"/>
                    <a:ea typeface="Meiryo UI" panose="020B0604030504040204" pitchFamily="50" charset="-128"/>
                  </a:rPr>
                  <a:t>Sli.do</a:t>
                </a:r>
                <a:endParaRPr lang="en-US" altLang="ja-JP" sz="500" b="1" dirty="0">
                  <a:solidFill>
                    <a:srgbClr val="002060"/>
                  </a:solidFill>
                  <a:latin typeface="Meiryo UI" panose="020B0604030504040204" pitchFamily="50" charset="-128"/>
                  <a:ea typeface="Meiryo UI" panose="020B0604030504040204" pitchFamily="50" charset="-128"/>
                </a:endParaRPr>
              </a:p>
            </p:txBody>
          </p:sp>
          <p:sp>
            <p:nvSpPr>
              <p:cNvPr id="16" name="正方形/長方形 8">
                <a:extLst>
                  <a:ext uri="{FF2B5EF4-FFF2-40B4-BE49-F238E27FC236}">
                    <a16:creationId xmlns:a16="http://schemas.microsoft.com/office/drawing/2014/main" id="{1BEE8CA2-E726-BEDC-515C-94F62A41E3B3}"/>
                  </a:ext>
                </a:extLst>
              </p:cNvPr>
              <p:cNvSpPr/>
              <p:nvPr/>
            </p:nvSpPr>
            <p:spPr>
              <a:xfrm>
                <a:off x="7473181" y="2373993"/>
                <a:ext cx="460172" cy="439964"/>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kumimoji="1" lang="en-US" altLang="ja-JP" sz="500" b="1" dirty="0">
                    <a:solidFill>
                      <a:srgbClr val="002060"/>
                    </a:solidFill>
                    <a:latin typeface="Meiryo UI" panose="020B0604030504040204" pitchFamily="50" charset="-128"/>
                    <a:ea typeface="Meiryo UI" panose="020B0604030504040204" pitchFamily="50" charset="-128"/>
                  </a:rPr>
                  <a:t>Google Workspace</a:t>
                </a:r>
              </a:p>
            </p:txBody>
          </p:sp>
          <p:grpSp>
            <p:nvGrpSpPr>
              <p:cNvPr id="17" name="グループ化 16">
                <a:extLst>
                  <a:ext uri="{FF2B5EF4-FFF2-40B4-BE49-F238E27FC236}">
                    <a16:creationId xmlns:a16="http://schemas.microsoft.com/office/drawing/2014/main" id="{C938D675-B056-D9C2-AD07-DAFDA476D4FE}"/>
                  </a:ext>
                </a:extLst>
              </p:cNvPr>
              <p:cNvGrpSpPr/>
              <p:nvPr/>
            </p:nvGrpSpPr>
            <p:grpSpPr>
              <a:xfrm>
                <a:off x="5432073" y="2378013"/>
                <a:ext cx="475115" cy="431924"/>
                <a:chOff x="481382" y="4128535"/>
                <a:chExt cx="1584000" cy="1440000"/>
              </a:xfrm>
            </p:grpSpPr>
            <p:sp>
              <p:nvSpPr>
                <p:cNvPr id="24" name="正方形/長方形 5">
                  <a:extLst>
                    <a:ext uri="{FF2B5EF4-FFF2-40B4-BE49-F238E27FC236}">
                      <a16:creationId xmlns:a16="http://schemas.microsoft.com/office/drawing/2014/main" id="{BF42CAE6-C5A9-2526-C54A-5D55918C5B03}"/>
                    </a:ext>
                  </a:extLst>
                </p:cNvPr>
                <p:cNvSpPr/>
                <p:nvPr/>
              </p:nvSpPr>
              <p:spPr>
                <a:xfrm>
                  <a:off x="481382" y="4128535"/>
                  <a:ext cx="1584000" cy="144000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500" b="1" dirty="0">
                    <a:solidFill>
                      <a:schemeClr val="tx1"/>
                    </a:solidFill>
                    <a:latin typeface="Meiryo UI" panose="020B0604030504040204" pitchFamily="50" charset="-128"/>
                    <a:ea typeface="Meiryo UI" panose="020B0604030504040204" pitchFamily="50" charset="-128"/>
                  </a:endParaRPr>
                </a:p>
              </p:txBody>
            </p:sp>
            <p:pic>
              <p:nvPicPr>
                <p:cNvPr id="25" name="Picture 2">
                  <a:extLst>
                    <a:ext uri="{FF2B5EF4-FFF2-40B4-BE49-F238E27FC236}">
                      <a16:creationId xmlns:a16="http://schemas.microsoft.com/office/drawing/2014/main" id="{BBEC412A-04C1-5B39-51B0-28995610B157}"/>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559007" y="4134160"/>
                  <a:ext cx="1428750" cy="142875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8" name="グループ化 17">
                <a:extLst>
                  <a:ext uri="{FF2B5EF4-FFF2-40B4-BE49-F238E27FC236}">
                    <a16:creationId xmlns:a16="http://schemas.microsoft.com/office/drawing/2014/main" id="{B3C671CE-925D-8D85-E63D-7FFA8C20562B}"/>
                  </a:ext>
                </a:extLst>
              </p:cNvPr>
              <p:cNvGrpSpPr/>
              <p:nvPr/>
            </p:nvGrpSpPr>
            <p:grpSpPr>
              <a:xfrm>
                <a:off x="5922308" y="2378013"/>
                <a:ext cx="475115" cy="431924"/>
                <a:chOff x="2123728" y="4094174"/>
                <a:chExt cx="1584000" cy="1440000"/>
              </a:xfrm>
            </p:grpSpPr>
            <p:sp>
              <p:nvSpPr>
                <p:cNvPr id="22" name="正方形/長方形 6">
                  <a:extLst>
                    <a:ext uri="{FF2B5EF4-FFF2-40B4-BE49-F238E27FC236}">
                      <a16:creationId xmlns:a16="http://schemas.microsoft.com/office/drawing/2014/main" id="{34EBEB73-57B3-225E-1A3F-22C173BD6C34}"/>
                    </a:ext>
                  </a:extLst>
                </p:cNvPr>
                <p:cNvSpPr/>
                <p:nvPr/>
              </p:nvSpPr>
              <p:spPr>
                <a:xfrm>
                  <a:off x="2123728" y="4094174"/>
                  <a:ext cx="1584000" cy="144000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500" b="1" dirty="0">
                    <a:solidFill>
                      <a:schemeClr val="tx1"/>
                    </a:solidFill>
                    <a:latin typeface="Meiryo UI" panose="020B0604030504040204" pitchFamily="50" charset="-128"/>
                    <a:ea typeface="Meiryo UI" panose="020B0604030504040204" pitchFamily="50" charset="-128"/>
                  </a:endParaRPr>
                </a:p>
              </p:txBody>
            </p:sp>
            <p:pic>
              <p:nvPicPr>
                <p:cNvPr id="23" name="Picture 4" descr="ITC Learning Management System">
                  <a:extLst>
                    <a:ext uri="{FF2B5EF4-FFF2-40B4-BE49-F238E27FC236}">
                      <a16:creationId xmlns:a16="http://schemas.microsoft.com/office/drawing/2014/main" id="{D65A085A-4348-3D9A-94B1-474E4E957C92}"/>
                    </a:ext>
                  </a:extLst>
                </p:cNvPr>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2201353" y="4680824"/>
                  <a:ext cx="1428750" cy="2667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9" name="グループ化 18">
                <a:extLst>
                  <a:ext uri="{FF2B5EF4-FFF2-40B4-BE49-F238E27FC236}">
                    <a16:creationId xmlns:a16="http://schemas.microsoft.com/office/drawing/2014/main" id="{E2DE5233-BBAB-DCDE-C1FD-98E05637EE56}"/>
                  </a:ext>
                </a:extLst>
              </p:cNvPr>
              <p:cNvGrpSpPr/>
              <p:nvPr/>
            </p:nvGrpSpPr>
            <p:grpSpPr>
              <a:xfrm>
                <a:off x="6412543" y="2378013"/>
                <a:ext cx="475115" cy="431924"/>
                <a:chOff x="3751026" y="4089184"/>
                <a:chExt cx="1584000" cy="1440000"/>
              </a:xfrm>
            </p:grpSpPr>
            <p:sp>
              <p:nvSpPr>
                <p:cNvPr id="20" name="正方形/長方形 36">
                  <a:extLst>
                    <a:ext uri="{FF2B5EF4-FFF2-40B4-BE49-F238E27FC236}">
                      <a16:creationId xmlns:a16="http://schemas.microsoft.com/office/drawing/2014/main" id="{6A767709-E24D-EB5F-D682-311FEB013A49}"/>
                    </a:ext>
                  </a:extLst>
                </p:cNvPr>
                <p:cNvSpPr/>
                <p:nvPr/>
              </p:nvSpPr>
              <p:spPr>
                <a:xfrm>
                  <a:off x="3751026" y="4089184"/>
                  <a:ext cx="1584000" cy="144000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500" b="1" dirty="0">
                    <a:solidFill>
                      <a:schemeClr val="tx1"/>
                    </a:solidFill>
                    <a:latin typeface="Meiryo UI" panose="020B0604030504040204" pitchFamily="50" charset="-128"/>
                    <a:ea typeface="Meiryo UI" panose="020B0604030504040204" pitchFamily="50" charset="-128"/>
                  </a:endParaRPr>
                </a:p>
              </p:txBody>
            </p:sp>
            <p:pic>
              <p:nvPicPr>
                <p:cNvPr id="21" name="Picture 6" descr="Zoomのロゴ">
                  <a:extLst>
                    <a:ext uri="{FF2B5EF4-FFF2-40B4-BE49-F238E27FC236}">
                      <a16:creationId xmlns:a16="http://schemas.microsoft.com/office/drawing/2014/main" id="{DBBDC66D-0EFD-6808-6964-579CD23595C6}"/>
                    </a:ext>
                  </a:extLst>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3844526" y="4650434"/>
                  <a:ext cx="1397000" cy="317500"/>
                </a:xfrm>
                <a:prstGeom prst="rect">
                  <a:avLst/>
                </a:prstGeom>
                <a:noFill/>
                <a:extLst>
                  <a:ext uri="{909E8E84-426E-40DD-AFC4-6F175D3DCCD1}">
                    <a14:hiddenFill xmlns:a14="http://schemas.microsoft.com/office/drawing/2010/main">
                      <a:solidFill>
                        <a:srgbClr val="FFFFFF"/>
                      </a:solidFill>
                    </a14:hiddenFill>
                  </a:ext>
                </a:extLst>
              </p:spPr>
            </p:pic>
          </p:grpSp>
        </p:grpSp>
      </p:grpSp>
      <p:sp>
        <p:nvSpPr>
          <p:cNvPr id="26" name="正方形/長方形 25">
            <a:extLst>
              <a:ext uri="{FF2B5EF4-FFF2-40B4-BE49-F238E27FC236}">
                <a16:creationId xmlns:a16="http://schemas.microsoft.com/office/drawing/2014/main" id="{19A87C17-8D0D-4BEC-B55C-F6F6D6B532A0}"/>
              </a:ext>
            </a:extLst>
          </p:cNvPr>
          <p:cNvSpPr/>
          <p:nvPr/>
        </p:nvSpPr>
        <p:spPr>
          <a:xfrm>
            <a:off x="7560000" y="7200"/>
            <a:ext cx="485473" cy="449145"/>
          </a:xfrm>
          <a:prstGeom prst="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7" name="正方形/長方形 26">
            <a:extLst>
              <a:ext uri="{FF2B5EF4-FFF2-40B4-BE49-F238E27FC236}">
                <a16:creationId xmlns:a16="http://schemas.microsoft.com/office/drawing/2014/main" id="{9F857564-83A0-73CA-A376-C84B1361D93E}"/>
              </a:ext>
            </a:extLst>
          </p:cNvPr>
          <p:cNvSpPr/>
          <p:nvPr/>
        </p:nvSpPr>
        <p:spPr>
          <a:xfrm>
            <a:off x="6590402" y="533556"/>
            <a:ext cx="2498878" cy="133200"/>
          </a:xfrm>
          <a:prstGeom prst="rect">
            <a:avLst/>
          </a:prstGeom>
          <a:noFill/>
          <a:ln w="31750">
            <a:solidFill>
              <a:srgbClr val="FF000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8" name="正方形/長方形 27">
            <a:extLst>
              <a:ext uri="{FF2B5EF4-FFF2-40B4-BE49-F238E27FC236}">
                <a16:creationId xmlns:a16="http://schemas.microsoft.com/office/drawing/2014/main" id="{9E205D01-0B06-7E5B-9F27-2E327E2A2D7F}"/>
              </a:ext>
            </a:extLst>
          </p:cNvPr>
          <p:cNvSpPr/>
          <p:nvPr/>
        </p:nvSpPr>
        <p:spPr>
          <a:xfrm>
            <a:off x="6588223" y="7200"/>
            <a:ext cx="485473" cy="449145"/>
          </a:xfrm>
          <a:prstGeom prst="rect">
            <a:avLst/>
          </a:prstGeom>
          <a:noFill/>
          <a:ln w="31750">
            <a:solidFill>
              <a:srgbClr val="FF000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pic>
        <p:nvPicPr>
          <p:cNvPr id="29" name="Zoom ミーティング設定3">
            <a:hlinkClick r:id="" action="ppaction://media"/>
            <a:extLst>
              <a:ext uri="{FF2B5EF4-FFF2-40B4-BE49-F238E27FC236}">
                <a16:creationId xmlns:a16="http://schemas.microsoft.com/office/drawing/2014/main" id="{689EB7E2-1E53-B34D-109F-CADD65E4F2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8"/>
          <a:srcRect l="18435" t="26730" r="18967" b="480"/>
          <a:stretch/>
        </p:blipFill>
        <p:spPr>
          <a:xfrm>
            <a:off x="2579644" y="2575053"/>
            <a:ext cx="5724000" cy="3744000"/>
          </a:xfrm>
          <a:prstGeom prst="rect">
            <a:avLst/>
          </a:prstGeom>
        </p:spPr>
      </p:pic>
      <p:sp>
        <p:nvSpPr>
          <p:cNvPr id="30" name="正方形/長方形 29">
            <a:extLst>
              <a:ext uri="{FF2B5EF4-FFF2-40B4-BE49-F238E27FC236}">
                <a16:creationId xmlns:a16="http://schemas.microsoft.com/office/drawing/2014/main" id="{B04F5E00-969E-72FF-92E5-B1E6E23DF361}"/>
              </a:ext>
            </a:extLst>
          </p:cNvPr>
          <p:cNvSpPr/>
          <p:nvPr/>
        </p:nvSpPr>
        <p:spPr>
          <a:xfrm>
            <a:off x="4104000" y="6048000"/>
            <a:ext cx="360000" cy="216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 name="タイトル 1">
            <a:extLst>
              <a:ext uri="{FF2B5EF4-FFF2-40B4-BE49-F238E27FC236}">
                <a16:creationId xmlns:a16="http://schemas.microsoft.com/office/drawing/2014/main" id="{70B06993-47ED-91D6-41F4-0DF3B00DCB79}"/>
              </a:ext>
            </a:extLst>
          </p:cNvPr>
          <p:cNvSpPr>
            <a:spLocks noGrp="1"/>
          </p:cNvSpPr>
          <p:nvPr>
            <p:ph type="title"/>
          </p:nvPr>
        </p:nvSpPr>
        <p:spPr/>
        <p:txBody>
          <a:bodyPr/>
          <a:lstStyle/>
          <a:p>
            <a:r>
              <a:rPr lang="ja-JP" altLang="en-US"/>
              <a:t>ミーティングの設定</a:t>
            </a:r>
            <a:endParaRPr kumimoji="1" lang="ja-JP" altLang="en-US"/>
          </a:p>
        </p:txBody>
      </p:sp>
    </p:spTree>
    <p:extLst>
      <p:ext uri="{BB962C8B-B14F-4D97-AF65-F5344CB8AC3E}">
        <p14:creationId xmlns:p14="http://schemas.microsoft.com/office/powerpoint/2010/main" val="3575284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hidden"/>
                                      </p:to>
                                    </p:set>
                                  </p:childTnLst>
                                </p:cTn>
                              </p:par>
                            </p:childTnLst>
                          </p:cTn>
                        </p:par>
                        <p:par>
                          <p:cTn id="7" fill="hold">
                            <p:stCondLst>
                              <p:cond delay="0"/>
                            </p:stCondLst>
                            <p:childTnLst>
                              <p:par>
                                <p:cTn id="8" presetID="6" presetClass="emph" presetSubtype="0" fill="hold" nodeType="afterEffect">
                                  <p:stCondLst>
                                    <p:cond delay="0"/>
                                  </p:stCondLst>
                                  <p:childTnLst>
                                    <p:animScale>
                                      <p:cBhvr>
                                        <p:cTn id="9" dur="500" fill="hold"/>
                                        <p:tgtEl>
                                          <p:spTgt spid="29"/>
                                        </p:tgtEl>
                                      </p:cBhvr>
                                      <p:by x="150000" y="150000"/>
                                    </p:animScale>
                                  </p:childTnLst>
                                </p:cTn>
                              </p:par>
                              <p:par>
                                <p:cTn id="10" presetID="0" presetClass="path" presetSubtype="0" accel="50000" decel="50000" fill="hold" nodeType="withEffect">
                                  <p:stCondLst>
                                    <p:cond delay="0"/>
                                  </p:stCondLst>
                                  <p:childTnLst>
                                    <p:animMotion origin="layout" path="M 0 0 L -0.08663 -0.11551 " pathEditMode="relative" ptsTypes="AA">
                                      <p:cBhvr>
                                        <p:cTn id="11" dur="500" fill="hold"/>
                                        <p:tgtEl>
                                          <p:spTgt spid="29"/>
                                        </p:tgtEl>
                                        <p:attrNameLst>
                                          <p:attrName>ppt_x</p:attrName>
                                          <p:attrName>ppt_y</p:attrName>
                                        </p:attrNameLst>
                                      </p:cBhvr>
                                    </p:animMotion>
                                  </p:childTnLst>
                                </p:cTn>
                              </p:par>
                            </p:childTnLst>
                          </p:cTn>
                        </p:par>
                        <p:par>
                          <p:cTn id="12" fill="hold">
                            <p:stCondLst>
                              <p:cond delay="500"/>
                            </p:stCondLst>
                            <p:childTnLst>
                              <p:par>
                                <p:cTn id="13" presetID="1" presetClass="mediacall" presetSubtype="0" fill="hold" nodeType="afterEffect">
                                  <p:stCondLst>
                                    <p:cond delay="0"/>
                                  </p:stCondLst>
                                  <p:childTnLst>
                                    <p:cmd type="call" cmd="playFrom(0.0)">
                                      <p:cBhvr>
                                        <p:cTn id="14" dur="17766"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5" fill="hold" display="0">
                  <p:stCondLst>
                    <p:cond delay="indefinite"/>
                  </p:stCondLst>
                </p:cTn>
                <p:tgtEl>
                  <p:spTgt spid="29"/>
                </p:tgtEl>
              </p:cMediaNode>
            </p:video>
            <p:seq concurrent="1" nextAc="seek">
              <p:cTn id="16" restart="whenNotActive" fill="hold" evtFilter="cancelBubble" nodeType="interactiveSeq">
                <p:stCondLst>
                  <p:cond evt="onClick" delay="0">
                    <p:tgtEl>
                      <p:spTgt spid="29"/>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29"/>
                                        </p:tgtEl>
                                      </p:cBhvr>
                                    </p:cmd>
                                  </p:childTnLst>
                                </p:cTn>
                              </p:par>
                            </p:childTnLst>
                          </p:cTn>
                        </p:par>
                      </p:childTnLst>
                    </p:cTn>
                  </p:par>
                </p:childTnLst>
              </p:cTn>
              <p:nextCondLst>
                <p:cond evt="onClick" delay="0">
                  <p:tgtEl>
                    <p:spTgt spid="29"/>
                  </p:tgtEl>
                </p:cond>
              </p:nextCondLst>
            </p:seq>
          </p:childTnLst>
        </p:cTn>
      </p:par>
    </p:tnLst>
    <p:bldLst>
      <p:bldP spid="3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04565FCB-F19F-E864-08AC-390C6BFA151E}"/>
              </a:ext>
            </a:extLst>
          </p:cNvPr>
          <p:cNvSpPr>
            <a:spLocks noGrp="1"/>
          </p:cNvSpPr>
          <p:nvPr>
            <p:ph idx="1"/>
          </p:nvPr>
        </p:nvSpPr>
        <p:spPr/>
        <p:txBody>
          <a:bodyPr/>
          <a:lstStyle/>
          <a:p>
            <a:r>
              <a:rPr lang="ja-JP" altLang="en-US"/>
              <a:t>入室制限のために「待機室」や「参加時に認証を求める」を使う場合には，注意が必要です</a:t>
            </a:r>
            <a:endParaRPr lang="en-US" altLang="ja-JP" dirty="0"/>
          </a:p>
          <a:p>
            <a:pPr lvl="1"/>
            <a:r>
              <a:rPr lang="ja-JP" altLang="en-US"/>
              <a:t>特に慣れていない学生に認証を求めると，入れないことがあります</a:t>
            </a:r>
            <a:endParaRPr lang="en-US" altLang="ja-JP" dirty="0"/>
          </a:p>
          <a:p>
            <a:pPr lvl="1"/>
            <a:r>
              <a:rPr lang="ja-JP" altLang="en-US"/>
              <a:t>全員を待機室で待たせると，入室許可を出すのが大変です</a:t>
            </a:r>
            <a:endParaRPr lang="en-US" altLang="ja-JP" dirty="0"/>
          </a:p>
          <a:p>
            <a:pPr lvl="1"/>
            <a:r>
              <a:rPr lang="ja-JP" altLang="en-US"/>
              <a:t>参考：</a:t>
            </a:r>
            <a:r>
              <a:rPr lang="en-US" altLang="ja-JP" dirty="0"/>
              <a:t> </a:t>
            </a:r>
            <a:r>
              <a:rPr lang="en" altLang="ja-JP" dirty="0">
                <a:hlinkClick r:id="rId2"/>
              </a:rPr>
              <a:t>https://utelecon.adm.u-tokyo.ac.jp/faculty_members/zoom_access_control</a:t>
            </a:r>
            <a:endParaRPr lang="ja-JP" altLang="en-US"/>
          </a:p>
        </p:txBody>
      </p:sp>
      <p:sp>
        <p:nvSpPr>
          <p:cNvPr id="4" name="日付プレースホルダー 3">
            <a:extLst>
              <a:ext uri="{FF2B5EF4-FFF2-40B4-BE49-F238E27FC236}">
                <a16:creationId xmlns:a16="http://schemas.microsoft.com/office/drawing/2014/main" id="{F9FE230C-C883-985A-D2E1-CF74DD0B6349}"/>
              </a:ext>
            </a:extLst>
          </p:cNvPr>
          <p:cNvSpPr>
            <a:spLocks noGrp="1"/>
          </p:cNvSpPr>
          <p:nvPr>
            <p:ph type="dt" sz="half" idx="10"/>
          </p:nvPr>
        </p:nvSpPr>
        <p:spPr/>
        <p:txBody>
          <a:bodyPr/>
          <a:lstStyle/>
          <a:p>
            <a:r>
              <a:rPr kumimoji="1" lang="en-US" altLang="ja-JP"/>
              <a:t>2023/3/15</a:t>
            </a:r>
            <a:endParaRPr kumimoji="1" lang="en-US" altLang="ja-JP" dirty="0"/>
          </a:p>
        </p:txBody>
      </p:sp>
      <p:sp>
        <p:nvSpPr>
          <p:cNvPr id="5" name="フッター プレースホルダー 4">
            <a:extLst>
              <a:ext uri="{FF2B5EF4-FFF2-40B4-BE49-F238E27FC236}">
                <a16:creationId xmlns:a16="http://schemas.microsoft.com/office/drawing/2014/main" id="{15B48A51-3D49-00CF-A4AD-6852BC156B8C}"/>
              </a:ext>
            </a:extLst>
          </p:cNvPr>
          <p:cNvSpPr>
            <a:spLocks noGrp="1"/>
          </p:cNvSpPr>
          <p:nvPr>
            <p:ph type="ftr" sz="quarter" idx="11"/>
          </p:nvPr>
        </p:nvSpPr>
        <p:spPr/>
        <p:txBody>
          <a:bodyPr/>
          <a:lstStyle/>
          <a:p>
            <a:r>
              <a:rPr kumimoji="1" lang="en-US" altLang="ja-JP"/>
              <a:t>2023</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A139DC94-C997-36C1-0198-5C3F933D3DD9}"/>
              </a:ext>
            </a:extLst>
          </p:cNvPr>
          <p:cNvSpPr>
            <a:spLocks noGrp="1"/>
          </p:cNvSpPr>
          <p:nvPr>
            <p:ph type="sldNum" sz="quarter" idx="12"/>
          </p:nvPr>
        </p:nvSpPr>
        <p:spPr/>
        <p:txBody>
          <a:bodyPr/>
          <a:lstStyle/>
          <a:p>
            <a:fld id="{EDF77D8D-9987-453A-9A05-EB91CA595C68}" type="slidenum">
              <a:rPr kumimoji="1" lang="ja-JP" altLang="en-US" smtClean="0"/>
              <a:pPr/>
              <a:t>6</a:t>
            </a:fld>
            <a:endParaRPr kumimoji="1" lang="ja-JP" altLang="en-US"/>
          </a:p>
        </p:txBody>
      </p:sp>
      <p:grpSp>
        <p:nvGrpSpPr>
          <p:cNvPr id="7" name="グループ化 6">
            <a:extLst>
              <a:ext uri="{FF2B5EF4-FFF2-40B4-BE49-F238E27FC236}">
                <a16:creationId xmlns:a16="http://schemas.microsoft.com/office/drawing/2014/main" id="{A943BEE3-D337-50FA-D621-69ED8E1B285D}"/>
              </a:ext>
            </a:extLst>
          </p:cNvPr>
          <p:cNvGrpSpPr/>
          <p:nvPr/>
        </p:nvGrpSpPr>
        <p:grpSpPr>
          <a:xfrm>
            <a:off x="6588224" y="15542"/>
            <a:ext cx="2501280" cy="644461"/>
            <a:chOff x="5432073" y="2373993"/>
            <a:chExt cx="2501280" cy="644461"/>
          </a:xfrm>
        </p:grpSpPr>
        <p:sp>
          <p:nvSpPr>
            <p:cNvPr id="8" name="矢印: 上 11">
              <a:extLst>
                <a:ext uri="{FF2B5EF4-FFF2-40B4-BE49-F238E27FC236}">
                  <a16:creationId xmlns:a16="http://schemas.microsoft.com/office/drawing/2014/main" id="{C5E71A19-C8A2-9DBF-1960-4DD2205E1BF4}"/>
                </a:ext>
              </a:extLst>
            </p:cNvPr>
            <p:cNvSpPr/>
            <p:nvPr/>
          </p:nvSpPr>
          <p:spPr>
            <a:xfrm>
              <a:off x="5593300"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9" name="矢印: 上 12">
              <a:extLst>
                <a:ext uri="{FF2B5EF4-FFF2-40B4-BE49-F238E27FC236}">
                  <a16:creationId xmlns:a16="http://schemas.microsoft.com/office/drawing/2014/main" id="{55919E4C-0B2C-BD48-70C2-269ABE5E3498}"/>
                </a:ext>
              </a:extLst>
            </p:cNvPr>
            <p:cNvSpPr/>
            <p:nvPr/>
          </p:nvSpPr>
          <p:spPr>
            <a:xfrm>
              <a:off x="6085916"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0" name="矢印: 上 13">
              <a:extLst>
                <a:ext uri="{FF2B5EF4-FFF2-40B4-BE49-F238E27FC236}">
                  <a16:creationId xmlns:a16="http://schemas.microsoft.com/office/drawing/2014/main" id="{6293CC4B-E681-A6E5-6922-F43971F7971E}"/>
                </a:ext>
              </a:extLst>
            </p:cNvPr>
            <p:cNvSpPr/>
            <p:nvPr/>
          </p:nvSpPr>
          <p:spPr>
            <a:xfrm>
              <a:off x="6573770"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1" name="矢印: 上 15">
              <a:extLst>
                <a:ext uri="{FF2B5EF4-FFF2-40B4-BE49-F238E27FC236}">
                  <a16:creationId xmlns:a16="http://schemas.microsoft.com/office/drawing/2014/main" id="{76A04714-A37D-54B2-8D1D-72E011FD3CAA}"/>
                </a:ext>
              </a:extLst>
            </p:cNvPr>
            <p:cNvSpPr/>
            <p:nvPr/>
          </p:nvSpPr>
          <p:spPr>
            <a:xfrm>
              <a:off x="7626937"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2" name="矢印: 上 34">
              <a:extLst>
                <a:ext uri="{FF2B5EF4-FFF2-40B4-BE49-F238E27FC236}">
                  <a16:creationId xmlns:a16="http://schemas.microsoft.com/office/drawing/2014/main" id="{1B44609E-5D2C-08FD-B5E6-899E841C7794}"/>
                </a:ext>
              </a:extLst>
            </p:cNvPr>
            <p:cNvSpPr/>
            <p:nvPr/>
          </p:nvSpPr>
          <p:spPr>
            <a:xfrm>
              <a:off x="7104089"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3" name="正方形/長方形 4">
              <a:extLst>
                <a:ext uri="{FF2B5EF4-FFF2-40B4-BE49-F238E27FC236}">
                  <a16:creationId xmlns:a16="http://schemas.microsoft.com/office/drawing/2014/main" id="{77B509AF-816E-B72A-3613-C1B14E05AED8}"/>
                </a:ext>
              </a:extLst>
            </p:cNvPr>
            <p:cNvSpPr/>
            <p:nvPr/>
          </p:nvSpPr>
          <p:spPr>
            <a:xfrm>
              <a:off x="5432296" y="2891528"/>
              <a:ext cx="2500833" cy="126926"/>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500" b="1" dirty="0">
                  <a:solidFill>
                    <a:schemeClr val="tx1"/>
                  </a:solidFill>
                  <a:latin typeface="Meiryo UI" panose="020B0604030504040204" pitchFamily="50" charset="-128"/>
                  <a:ea typeface="Meiryo UI" panose="020B0604030504040204" pitchFamily="50" charset="-128"/>
                  <a:hlinkClick r:id="rId3"/>
                </a:rPr>
                <a:t>UTokyo Account</a:t>
              </a:r>
              <a:endParaRPr kumimoji="1" lang="ja-JP" altLang="en-US" sz="500" dirty="0">
                <a:solidFill>
                  <a:schemeClr val="tx1"/>
                </a:solidFill>
                <a:latin typeface="Meiryo UI" panose="020B0604030504040204" pitchFamily="50" charset="-128"/>
                <a:ea typeface="Meiryo UI" panose="020B0604030504040204" pitchFamily="50" charset="-128"/>
              </a:endParaRPr>
            </a:p>
          </p:txBody>
        </p:sp>
        <p:grpSp>
          <p:nvGrpSpPr>
            <p:cNvPr id="14" name="グループ化 13">
              <a:extLst>
                <a:ext uri="{FF2B5EF4-FFF2-40B4-BE49-F238E27FC236}">
                  <a16:creationId xmlns:a16="http://schemas.microsoft.com/office/drawing/2014/main" id="{4FD939EA-9ED1-E6AA-E0C0-92AFF7D25C2E}"/>
                </a:ext>
              </a:extLst>
            </p:cNvPr>
            <p:cNvGrpSpPr/>
            <p:nvPr/>
          </p:nvGrpSpPr>
          <p:grpSpPr>
            <a:xfrm>
              <a:off x="5432073" y="2373993"/>
              <a:ext cx="2501280" cy="439964"/>
              <a:chOff x="5432073" y="2373993"/>
              <a:chExt cx="2501280" cy="439964"/>
            </a:xfrm>
          </p:grpSpPr>
          <p:sp>
            <p:nvSpPr>
              <p:cNvPr id="15" name="正方形/長方形 9">
                <a:extLst>
                  <a:ext uri="{FF2B5EF4-FFF2-40B4-BE49-F238E27FC236}">
                    <a16:creationId xmlns:a16="http://schemas.microsoft.com/office/drawing/2014/main" id="{847B59A9-2679-316F-63EB-26B07584CD89}"/>
                  </a:ext>
                </a:extLst>
              </p:cNvPr>
              <p:cNvSpPr/>
              <p:nvPr/>
            </p:nvSpPr>
            <p:spPr>
              <a:xfrm>
                <a:off x="6902778" y="2375995"/>
                <a:ext cx="555283" cy="43596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500" b="1" dirty="0">
                    <a:solidFill>
                      <a:srgbClr val="002060"/>
                    </a:solidFill>
                    <a:latin typeface="Meiryo UI" panose="020B0604030504040204" pitchFamily="50" charset="-128"/>
                    <a:ea typeface="Meiryo UI" panose="020B0604030504040204" pitchFamily="50" charset="-128"/>
                  </a:rPr>
                  <a:t>Microsoft 365</a:t>
                </a:r>
              </a:p>
              <a:p>
                <a:pPr algn="ctr"/>
                <a:r>
                  <a:rPr lang="en-US" altLang="ja-JP" sz="500" b="1" dirty="0">
                    <a:solidFill>
                      <a:srgbClr val="002060"/>
                    </a:solidFill>
                    <a:latin typeface="Meiryo UI" panose="020B0604030504040204" pitchFamily="50" charset="-128"/>
                    <a:ea typeface="Meiryo UI" panose="020B0604030504040204" pitchFamily="50" charset="-128"/>
                  </a:rPr>
                  <a:t>Slack</a:t>
                </a:r>
              </a:p>
              <a:p>
                <a:pPr algn="ctr"/>
                <a:r>
                  <a:rPr lang="en-US" altLang="ja-JP" sz="500" b="1" dirty="0">
                    <a:solidFill>
                      <a:srgbClr val="002060"/>
                    </a:solidFill>
                    <a:latin typeface="Meiryo UI" panose="020B0604030504040204" pitchFamily="50" charset="-128"/>
                    <a:ea typeface="Meiryo UI" panose="020B0604030504040204" pitchFamily="50" charset="-128"/>
                  </a:rPr>
                  <a:t>WebEx</a:t>
                </a:r>
              </a:p>
              <a:p>
                <a:pPr algn="ctr"/>
                <a:r>
                  <a:rPr lang="en-US" altLang="ja-JP" sz="500" b="1" dirty="0" err="1">
                    <a:solidFill>
                      <a:srgbClr val="002060"/>
                    </a:solidFill>
                    <a:latin typeface="Meiryo UI" panose="020B0604030504040204" pitchFamily="50" charset="-128"/>
                    <a:ea typeface="Meiryo UI" panose="020B0604030504040204" pitchFamily="50" charset="-128"/>
                  </a:rPr>
                  <a:t>Sli.do</a:t>
                </a:r>
                <a:endParaRPr lang="en-US" altLang="ja-JP" sz="500" b="1" dirty="0">
                  <a:solidFill>
                    <a:srgbClr val="002060"/>
                  </a:solidFill>
                  <a:latin typeface="Meiryo UI" panose="020B0604030504040204" pitchFamily="50" charset="-128"/>
                  <a:ea typeface="Meiryo UI" panose="020B0604030504040204" pitchFamily="50" charset="-128"/>
                </a:endParaRPr>
              </a:p>
            </p:txBody>
          </p:sp>
          <p:sp>
            <p:nvSpPr>
              <p:cNvPr id="16" name="正方形/長方形 8">
                <a:extLst>
                  <a:ext uri="{FF2B5EF4-FFF2-40B4-BE49-F238E27FC236}">
                    <a16:creationId xmlns:a16="http://schemas.microsoft.com/office/drawing/2014/main" id="{8F5C32B5-534A-13D1-39C7-F67CDA1B029A}"/>
                  </a:ext>
                </a:extLst>
              </p:cNvPr>
              <p:cNvSpPr/>
              <p:nvPr/>
            </p:nvSpPr>
            <p:spPr>
              <a:xfrm>
                <a:off x="7473181" y="2373993"/>
                <a:ext cx="460172" cy="439964"/>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kumimoji="1" lang="en-US" altLang="ja-JP" sz="500" b="1" dirty="0">
                    <a:solidFill>
                      <a:srgbClr val="002060"/>
                    </a:solidFill>
                    <a:latin typeface="Meiryo UI" panose="020B0604030504040204" pitchFamily="50" charset="-128"/>
                    <a:ea typeface="Meiryo UI" panose="020B0604030504040204" pitchFamily="50" charset="-128"/>
                  </a:rPr>
                  <a:t>Google Workspace</a:t>
                </a:r>
              </a:p>
            </p:txBody>
          </p:sp>
          <p:grpSp>
            <p:nvGrpSpPr>
              <p:cNvPr id="17" name="グループ化 16">
                <a:extLst>
                  <a:ext uri="{FF2B5EF4-FFF2-40B4-BE49-F238E27FC236}">
                    <a16:creationId xmlns:a16="http://schemas.microsoft.com/office/drawing/2014/main" id="{0D447DAA-F65A-6A8F-D262-F2F1C4D87F9C}"/>
                  </a:ext>
                </a:extLst>
              </p:cNvPr>
              <p:cNvGrpSpPr/>
              <p:nvPr/>
            </p:nvGrpSpPr>
            <p:grpSpPr>
              <a:xfrm>
                <a:off x="5432073" y="2378013"/>
                <a:ext cx="475115" cy="431924"/>
                <a:chOff x="481382" y="4128535"/>
                <a:chExt cx="1584000" cy="1440000"/>
              </a:xfrm>
            </p:grpSpPr>
            <p:sp>
              <p:nvSpPr>
                <p:cNvPr id="24" name="正方形/長方形 5">
                  <a:extLst>
                    <a:ext uri="{FF2B5EF4-FFF2-40B4-BE49-F238E27FC236}">
                      <a16:creationId xmlns:a16="http://schemas.microsoft.com/office/drawing/2014/main" id="{7342CD5F-64A9-0749-58B7-0C20EF2CBD99}"/>
                    </a:ext>
                  </a:extLst>
                </p:cNvPr>
                <p:cNvSpPr/>
                <p:nvPr/>
              </p:nvSpPr>
              <p:spPr>
                <a:xfrm>
                  <a:off x="481382" y="4128535"/>
                  <a:ext cx="1584000" cy="144000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500" b="1" dirty="0">
                    <a:solidFill>
                      <a:schemeClr val="tx1"/>
                    </a:solidFill>
                    <a:latin typeface="Meiryo UI" panose="020B0604030504040204" pitchFamily="50" charset="-128"/>
                    <a:ea typeface="Meiryo UI" panose="020B0604030504040204" pitchFamily="50" charset="-128"/>
                  </a:endParaRPr>
                </a:p>
              </p:txBody>
            </p:sp>
            <p:pic>
              <p:nvPicPr>
                <p:cNvPr id="25" name="Picture 2">
                  <a:extLst>
                    <a:ext uri="{FF2B5EF4-FFF2-40B4-BE49-F238E27FC236}">
                      <a16:creationId xmlns:a16="http://schemas.microsoft.com/office/drawing/2014/main" id="{C4BFAFD0-3518-44CC-29B9-30B9EFC420A4}"/>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559007" y="4134160"/>
                  <a:ext cx="1428750" cy="142875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8" name="グループ化 17">
                <a:extLst>
                  <a:ext uri="{FF2B5EF4-FFF2-40B4-BE49-F238E27FC236}">
                    <a16:creationId xmlns:a16="http://schemas.microsoft.com/office/drawing/2014/main" id="{BF08B8D3-ED31-4C80-555B-2C250F8FC3B6}"/>
                  </a:ext>
                </a:extLst>
              </p:cNvPr>
              <p:cNvGrpSpPr/>
              <p:nvPr/>
            </p:nvGrpSpPr>
            <p:grpSpPr>
              <a:xfrm>
                <a:off x="5922308" y="2378013"/>
                <a:ext cx="475115" cy="431924"/>
                <a:chOff x="2123728" y="4094174"/>
                <a:chExt cx="1584000" cy="1440000"/>
              </a:xfrm>
            </p:grpSpPr>
            <p:sp>
              <p:nvSpPr>
                <p:cNvPr id="22" name="正方形/長方形 6">
                  <a:extLst>
                    <a:ext uri="{FF2B5EF4-FFF2-40B4-BE49-F238E27FC236}">
                      <a16:creationId xmlns:a16="http://schemas.microsoft.com/office/drawing/2014/main" id="{13E8C12D-ABA8-825D-5E3E-B8250BB92E38}"/>
                    </a:ext>
                  </a:extLst>
                </p:cNvPr>
                <p:cNvSpPr/>
                <p:nvPr/>
              </p:nvSpPr>
              <p:spPr>
                <a:xfrm>
                  <a:off x="2123728" y="4094174"/>
                  <a:ext cx="1584000" cy="144000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500" b="1" dirty="0">
                    <a:solidFill>
                      <a:schemeClr val="tx1"/>
                    </a:solidFill>
                    <a:latin typeface="Meiryo UI" panose="020B0604030504040204" pitchFamily="50" charset="-128"/>
                    <a:ea typeface="Meiryo UI" panose="020B0604030504040204" pitchFamily="50" charset="-128"/>
                  </a:endParaRPr>
                </a:p>
              </p:txBody>
            </p:sp>
            <p:pic>
              <p:nvPicPr>
                <p:cNvPr id="23" name="Picture 4" descr="ITC Learning Management System">
                  <a:extLst>
                    <a:ext uri="{FF2B5EF4-FFF2-40B4-BE49-F238E27FC236}">
                      <a16:creationId xmlns:a16="http://schemas.microsoft.com/office/drawing/2014/main" id="{7C369097-9CC4-B610-A591-7E8150E18F61}"/>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2201353" y="4680824"/>
                  <a:ext cx="1428750" cy="2667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9" name="グループ化 18">
                <a:extLst>
                  <a:ext uri="{FF2B5EF4-FFF2-40B4-BE49-F238E27FC236}">
                    <a16:creationId xmlns:a16="http://schemas.microsoft.com/office/drawing/2014/main" id="{15B3642A-A559-DF55-BC93-35C709422621}"/>
                  </a:ext>
                </a:extLst>
              </p:cNvPr>
              <p:cNvGrpSpPr/>
              <p:nvPr/>
            </p:nvGrpSpPr>
            <p:grpSpPr>
              <a:xfrm>
                <a:off x="6412543" y="2378013"/>
                <a:ext cx="475115" cy="431924"/>
                <a:chOff x="3751026" y="4089184"/>
                <a:chExt cx="1584000" cy="1440000"/>
              </a:xfrm>
            </p:grpSpPr>
            <p:sp>
              <p:nvSpPr>
                <p:cNvPr id="20" name="正方形/長方形 36">
                  <a:extLst>
                    <a:ext uri="{FF2B5EF4-FFF2-40B4-BE49-F238E27FC236}">
                      <a16:creationId xmlns:a16="http://schemas.microsoft.com/office/drawing/2014/main" id="{6418B29E-63AF-6CF4-DEFA-82630EAB8CA7}"/>
                    </a:ext>
                  </a:extLst>
                </p:cNvPr>
                <p:cNvSpPr/>
                <p:nvPr/>
              </p:nvSpPr>
              <p:spPr>
                <a:xfrm>
                  <a:off x="3751026" y="4089184"/>
                  <a:ext cx="1584000" cy="144000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500" b="1" dirty="0">
                    <a:solidFill>
                      <a:schemeClr val="tx1"/>
                    </a:solidFill>
                    <a:latin typeface="Meiryo UI" panose="020B0604030504040204" pitchFamily="50" charset="-128"/>
                    <a:ea typeface="Meiryo UI" panose="020B0604030504040204" pitchFamily="50" charset="-128"/>
                  </a:endParaRPr>
                </a:p>
              </p:txBody>
            </p:sp>
            <p:pic>
              <p:nvPicPr>
                <p:cNvPr id="21" name="Picture 6" descr="Zoomのロゴ">
                  <a:extLst>
                    <a:ext uri="{FF2B5EF4-FFF2-40B4-BE49-F238E27FC236}">
                      <a16:creationId xmlns:a16="http://schemas.microsoft.com/office/drawing/2014/main" id="{9777E2E1-7A3C-2754-2F65-AB7235FE2E43}"/>
                    </a:ext>
                  </a:extLst>
                </p:cNvPr>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3844526" y="4650434"/>
                  <a:ext cx="1397000" cy="317500"/>
                </a:xfrm>
                <a:prstGeom prst="rect">
                  <a:avLst/>
                </a:prstGeom>
                <a:noFill/>
                <a:extLst>
                  <a:ext uri="{909E8E84-426E-40DD-AFC4-6F175D3DCCD1}">
                    <a14:hiddenFill xmlns:a14="http://schemas.microsoft.com/office/drawing/2010/main">
                      <a:solidFill>
                        <a:srgbClr val="FFFFFF"/>
                      </a:solidFill>
                    </a14:hiddenFill>
                  </a:ext>
                </a:extLst>
              </p:spPr>
            </p:pic>
          </p:grpSp>
        </p:grpSp>
      </p:grpSp>
      <p:sp>
        <p:nvSpPr>
          <p:cNvPr id="26" name="正方形/長方形 25">
            <a:extLst>
              <a:ext uri="{FF2B5EF4-FFF2-40B4-BE49-F238E27FC236}">
                <a16:creationId xmlns:a16="http://schemas.microsoft.com/office/drawing/2014/main" id="{346BC358-0B8A-1C4A-19AF-40243248C2EE}"/>
              </a:ext>
            </a:extLst>
          </p:cNvPr>
          <p:cNvSpPr/>
          <p:nvPr/>
        </p:nvSpPr>
        <p:spPr>
          <a:xfrm>
            <a:off x="7560000" y="7200"/>
            <a:ext cx="485473" cy="449145"/>
          </a:xfrm>
          <a:prstGeom prst="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7" name="正方形/長方形 26">
            <a:extLst>
              <a:ext uri="{FF2B5EF4-FFF2-40B4-BE49-F238E27FC236}">
                <a16:creationId xmlns:a16="http://schemas.microsoft.com/office/drawing/2014/main" id="{57293C8A-95B3-7C50-09F1-A87850EC823E}"/>
              </a:ext>
            </a:extLst>
          </p:cNvPr>
          <p:cNvSpPr/>
          <p:nvPr/>
        </p:nvSpPr>
        <p:spPr>
          <a:xfrm>
            <a:off x="6590402" y="533556"/>
            <a:ext cx="2498878" cy="133200"/>
          </a:xfrm>
          <a:prstGeom prst="rect">
            <a:avLst/>
          </a:prstGeom>
          <a:noFill/>
          <a:ln w="31750">
            <a:solidFill>
              <a:srgbClr val="FF000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8" name="正方形/長方形 27">
            <a:extLst>
              <a:ext uri="{FF2B5EF4-FFF2-40B4-BE49-F238E27FC236}">
                <a16:creationId xmlns:a16="http://schemas.microsoft.com/office/drawing/2014/main" id="{308AA49F-4B59-1CC0-618B-9DE9F4ECF51B}"/>
              </a:ext>
            </a:extLst>
          </p:cNvPr>
          <p:cNvSpPr/>
          <p:nvPr/>
        </p:nvSpPr>
        <p:spPr>
          <a:xfrm>
            <a:off x="6588223" y="7200"/>
            <a:ext cx="485473" cy="449145"/>
          </a:xfrm>
          <a:prstGeom prst="rect">
            <a:avLst/>
          </a:prstGeom>
          <a:noFill/>
          <a:ln w="31750">
            <a:solidFill>
              <a:srgbClr val="FF000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pic>
        <p:nvPicPr>
          <p:cNvPr id="29" name="図 28">
            <a:extLst>
              <a:ext uri="{FF2B5EF4-FFF2-40B4-BE49-F238E27FC236}">
                <a16:creationId xmlns:a16="http://schemas.microsoft.com/office/drawing/2014/main" id="{CA7E7AB0-79F5-CF85-F344-E01C9E13C086}"/>
              </a:ext>
            </a:extLst>
          </p:cNvPr>
          <p:cNvPicPr>
            <a:picLocks noChangeAspect="1"/>
          </p:cNvPicPr>
          <p:nvPr/>
        </p:nvPicPr>
        <p:blipFill rotWithShape="1">
          <a:blip r:embed="rId7">
            <a:extLst>
              <a:ext uri="{28A0092B-C50C-407E-A947-70E740481C1C}">
                <a14:useLocalDpi xmlns:a14="http://schemas.microsoft.com/office/drawing/2010/main"/>
              </a:ext>
            </a:extLst>
          </a:blip>
          <a:srcRect/>
          <a:stretch/>
        </p:blipFill>
        <p:spPr>
          <a:xfrm>
            <a:off x="827584" y="5029550"/>
            <a:ext cx="7343999" cy="1296000"/>
          </a:xfrm>
          <a:prstGeom prst="rect">
            <a:avLst/>
          </a:prstGeom>
        </p:spPr>
      </p:pic>
      <p:sp>
        <p:nvSpPr>
          <p:cNvPr id="30" name="正方形/長方形 29">
            <a:extLst>
              <a:ext uri="{FF2B5EF4-FFF2-40B4-BE49-F238E27FC236}">
                <a16:creationId xmlns:a16="http://schemas.microsoft.com/office/drawing/2014/main" id="{18A773DC-B7F8-811D-74A6-DF9F04E3A223}"/>
              </a:ext>
            </a:extLst>
          </p:cNvPr>
          <p:cNvSpPr/>
          <p:nvPr/>
        </p:nvSpPr>
        <p:spPr>
          <a:xfrm>
            <a:off x="3779912" y="5480043"/>
            <a:ext cx="2773288" cy="62863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 name="タイトル 1">
            <a:extLst>
              <a:ext uri="{FF2B5EF4-FFF2-40B4-BE49-F238E27FC236}">
                <a16:creationId xmlns:a16="http://schemas.microsoft.com/office/drawing/2014/main" id="{D34974AD-82B6-8400-D950-0C355C1586E2}"/>
              </a:ext>
            </a:extLst>
          </p:cNvPr>
          <p:cNvSpPr>
            <a:spLocks noGrp="1"/>
          </p:cNvSpPr>
          <p:nvPr>
            <p:ph type="title"/>
          </p:nvPr>
        </p:nvSpPr>
        <p:spPr/>
        <p:txBody>
          <a:bodyPr/>
          <a:lstStyle/>
          <a:p>
            <a:r>
              <a:rPr lang="ja-JP" altLang="en-US"/>
              <a:t>ミーティングの設定</a:t>
            </a:r>
            <a:endParaRPr kumimoji="1" lang="ja-JP" altLang="en-US"/>
          </a:p>
        </p:txBody>
      </p:sp>
    </p:spTree>
    <p:extLst>
      <p:ext uri="{BB962C8B-B14F-4D97-AF65-F5344CB8AC3E}">
        <p14:creationId xmlns:p14="http://schemas.microsoft.com/office/powerpoint/2010/main" val="29250562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6BA3D6-8B0A-9B65-4EE6-28BFEA31FF22}"/>
              </a:ext>
            </a:extLst>
          </p:cNvPr>
          <p:cNvSpPr>
            <a:spLocks noGrp="1"/>
          </p:cNvSpPr>
          <p:nvPr>
            <p:ph type="title"/>
          </p:nvPr>
        </p:nvSpPr>
        <p:spPr/>
        <p:txBody>
          <a:bodyPr/>
          <a:lstStyle/>
          <a:p>
            <a:r>
              <a:rPr kumimoji="1" lang="ja-JP" altLang="en-US"/>
              <a:t>その他いろいろ</a:t>
            </a:r>
          </a:p>
        </p:txBody>
      </p:sp>
      <p:sp>
        <p:nvSpPr>
          <p:cNvPr id="3" name="コンテンツ プレースホルダー 2">
            <a:extLst>
              <a:ext uri="{FF2B5EF4-FFF2-40B4-BE49-F238E27FC236}">
                <a16:creationId xmlns:a16="http://schemas.microsoft.com/office/drawing/2014/main" id="{F5E62DBC-E415-BC00-F6E3-F25F0EB00E90}"/>
              </a:ext>
            </a:extLst>
          </p:cNvPr>
          <p:cNvSpPr>
            <a:spLocks noGrp="1"/>
          </p:cNvSpPr>
          <p:nvPr>
            <p:ph idx="1"/>
          </p:nvPr>
        </p:nvSpPr>
        <p:spPr/>
        <p:txBody>
          <a:bodyPr>
            <a:normAutofit fontScale="92500"/>
          </a:bodyPr>
          <a:lstStyle/>
          <a:p>
            <a:r>
              <a:rPr lang="ja-JP" altLang="en-US"/>
              <a:t>他のサインイン方法</a:t>
            </a:r>
            <a:endParaRPr lang="en-US" altLang="ja-JP" dirty="0"/>
          </a:p>
          <a:p>
            <a:pPr lvl="1"/>
            <a:r>
              <a:rPr lang="en" altLang="ja-JP" dirty="0">
                <a:hlinkClick r:id="rId2"/>
              </a:rPr>
              <a:t>https://zoom.us/</a:t>
            </a:r>
            <a:r>
              <a:rPr lang="en" altLang="ja-JP" dirty="0"/>
              <a:t> </a:t>
            </a:r>
            <a:r>
              <a:rPr lang="ja-JP" altLang="en-US"/>
              <a:t>からサインインすることも可能です</a:t>
            </a:r>
            <a:endParaRPr lang="en-US" altLang="ja-JP" dirty="0"/>
          </a:p>
          <a:p>
            <a:pPr lvl="2"/>
            <a:r>
              <a:rPr lang="ja-JP" altLang="en-US"/>
              <a:t>「サインイン」を押す，「</a:t>
            </a:r>
            <a:r>
              <a:rPr lang="en-US" altLang="ja-JP" dirty="0"/>
              <a:t>SSO</a:t>
            </a:r>
            <a:r>
              <a:rPr lang="ja-JP" altLang="en-US"/>
              <a:t>」を押す，「</a:t>
            </a:r>
            <a:r>
              <a:rPr lang="en-US" altLang="ja-JP" dirty="0"/>
              <a:t>u-</a:t>
            </a:r>
            <a:r>
              <a:rPr lang="en-US" altLang="ja-JP" dirty="0" err="1"/>
              <a:t>tokyo</a:t>
            </a:r>
            <a:r>
              <a:rPr lang="en-US" altLang="ja-JP" dirty="0"/>
              <a:t>-ac-</a:t>
            </a:r>
            <a:r>
              <a:rPr lang="en-US" altLang="ja-JP" dirty="0" err="1"/>
              <a:t>jp</a:t>
            </a:r>
            <a:r>
              <a:rPr lang="ja-JP" altLang="en-US"/>
              <a:t>」と入力する，と手間がかかります</a:t>
            </a:r>
            <a:endParaRPr lang="en-US" altLang="ja-JP" dirty="0"/>
          </a:p>
          <a:p>
            <a:r>
              <a:rPr lang="en-US" altLang="ja-JP" dirty="0"/>
              <a:t>Zoom </a:t>
            </a:r>
            <a:r>
              <a:rPr lang="ja-JP" altLang="en-US"/>
              <a:t>のさまざまな機能</a:t>
            </a:r>
            <a:endParaRPr lang="en-US" altLang="ja-JP" dirty="0"/>
          </a:p>
          <a:p>
            <a:pPr lvl="1"/>
            <a:r>
              <a:rPr lang="en" altLang="ja-JP" dirty="0">
                <a:hlinkClick r:id="rId3"/>
              </a:rPr>
              <a:t>https://utelecon.adm.u-tokyo.ac.jp/zoom/</a:t>
            </a:r>
            <a:r>
              <a:rPr lang="en" altLang="ja-JP" dirty="0"/>
              <a:t> </a:t>
            </a:r>
            <a:r>
              <a:rPr lang="ja-JP" altLang="en-US"/>
              <a:t>をご覧ください</a:t>
            </a:r>
          </a:p>
          <a:p>
            <a:r>
              <a:rPr lang="ja-JP" altLang="en-US"/>
              <a:t>（注）別の</a:t>
            </a:r>
            <a:r>
              <a:rPr lang="en-US" altLang="ja-JP" dirty="0"/>
              <a:t> Zoom </a:t>
            </a:r>
            <a:r>
              <a:rPr lang="ja-JP" altLang="en-US"/>
              <a:t>アカウントを普段使っている場合</a:t>
            </a:r>
            <a:endParaRPr lang="en-US" altLang="ja-JP" dirty="0"/>
          </a:p>
          <a:p>
            <a:pPr lvl="1"/>
            <a:r>
              <a:rPr lang="ja-JP" altLang="en-US"/>
              <a:t>別の</a:t>
            </a:r>
            <a:r>
              <a:rPr lang="en-US" altLang="ja-JP" dirty="0"/>
              <a:t> Zoom </a:t>
            </a:r>
            <a:r>
              <a:rPr lang="ja-JP" altLang="en-US"/>
              <a:t>アカウントでサインインしている場合，一旦サインアウトしてから，</a:t>
            </a:r>
            <a:r>
              <a:rPr lang="en-US" altLang="ja-JP" dirty="0" err="1"/>
              <a:t>UTokyo</a:t>
            </a:r>
            <a:r>
              <a:rPr lang="en-US" altLang="ja-JP" dirty="0"/>
              <a:t> Account </a:t>
            </a:r>
            <a:r>
              <a:rPr lang="ja-JP" altLang="en-US"/>
              <a:t>でサインインしてください</a:t>
            </a:r>
            <a:endParaRPr lang="en-US" altLang="ja-JP" dirty="0"/>
          </a:p>
        </p:txBody>
      </p:sp>
      <p:sp>
        <p:nvSpPr>
          <p:cNvPr id="4" name="日付プレースホルダー 3">
            <a:extLst>
              <a:ext uri="{FF2B5EF4-FFF2-40B4-BE49-F238E27FC236}">
                <a16:creationId xmlns:a16="http://schemas.microsoft.com/office/drawing/2014/main" id="{651A06C6-7BE9-3AF9-28CE-EDC7C16FC9E3}"/>
              </a:ext>
            </a:extLst>
          </p:cNvPr>
          <p:cNvSpPr>
            <a:spLocks noGrp="1"/>
          </p:cNvSpPr>
          <p:nvPr>
            <p:ph type="dt" sz="half" idx="10"/>
          </p:nvPr>
        </p:nvSpPr>
        <p:spPr/>
        <p:txBody>
          <a:bodyPr/>
          <a:lstStyle/>
          <a:p>
            <a:r>
              <a:rPr kumimoji="1" lang="en-US" altLang="ja-JP"/>
              <a:t>2023/3/15</a:t>
            </a:r>
            <a:endParaRPr kumimoji="1" lang="en-US" altLang="ja-JP" dirty="0"/>
          </a:p>
        </p:txBody>
      </p:sp>
      <p:sp>
        <p:nvSpPr>
          <p:cNvPr id="5" name="フッター プレースホルダー 4">
            <a:extLst>
              <a:ext uri="{FF2B5EF4-FFF2-40B4-BE49-F238E27FC236}">
                <a16:creationId xmlns:a16="http://schemas.microsoft.com/office/drawing/2014/main" id="{2B7CED07-61AC-B524-3AFC-C967EED00142}"/>
              </a:ext>
            </a:extLst>
          </p:cNvPr>
          <p:cNvSpPr>
            <a:spLocks noGrp="1"/>
          </p:cNvSpPr>
          <p:nvPr>
            <p:ph type="ftr" sz="quarter" idx="11"/>
          </p:nvPr>
        </p:nvSpPr>
        <p:spPr/>
        <p:txBody>
          <a:bodyPr/>
          <a:lstStyle/>
          <a:p>
            <a:r>
              <a:rPr kumimoji="1" lang="en-US" altLang="ja-JP"/>
              <a:t>2023</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9C5A5364-B03B-DB6B-F8C0-948CEBDA0816}"/>
              </a:ext>
            </a:extLst>
          </p:cNvPr>
          <p:cNvSpPr>
            <a:spLocks noGrp="1"/>
          </p:cNvSpPr>
          <p:nvPr>
            <p:ph type="sldNum" sz="quarter" idx="12"/>
          </p:nvPr>
        </p:nvSpPr>
        <p:spPr/>
        <p:txBody>
          <a:bodyPr/>
          <a:lstStyle/>
          <a:p>
            <a:fld id="{EDF77D8D-9987-453A-9A05-EB91CA595C68}" type="slidenum">
              <a:rPr kumimoji="1" lang="ja-JP" altLang="en-US" smtClean="0"/>
              <a:pPr/>
              <a:t>7</a:t>
            </a:fld>
            <a:endParaRPr kumimoji="1" lang="ja-JP" altLang="en-US"/>
          </a:p>
        </p:txBody>
      </p:sp>
      <p:grpSp>
        <p:nvGrpSpPr>
          <p:cNvPr id="7" name="グループ化 6">
            <a:extLst>
              <a:ext uri="{FF2B5EF4-FFF2-40B4-BE49-F238E27FC236}">
                <a16:creationId xmlns:a16="http://schemas.microsoft.com/office/drawing/2014/main" id="{A7CFB0F2-08C3-B823-78A9-1994F2C85D6E}"/>
              </a:ext>
            </a:extLst>
          </p:cNvPr>
          <p:cNvGrpSpPr/>
          <p:nvPr/>
        </p:nvGrpSpPr>
        <p:grpSpPr>
          <a:xfrm>
            <a:off x="6588224" y="15542"/>
            <a:ext cx="2501280" cy="644461"/>
            <a:chOff x="5432073" y="2373993"/>
            <a:chExt cx="2501280" cy="644461"/>
          </a:xfrm>
        </p:grpSpPr>
        <p:sp>
          <p:nvSpPr>
            <p:cNvPr id="8" name="矢印: 上 11">
              <a:extLst>
                <a:ext uri="{FF2B5EF4-FFF2-40B4-BE49-F238E27FC236}">
                  <a16:creationId xmlns:a16="http://schemas.microsoft.com/office/drawing/2014/main" id="{0FC4E9C5-2A5D-4574-7EE3-590E83F34362}"/>
                </a:ext>
              </a:extLst>
            </p:cNvPr>
            <p:cNvSpPr/>
            <p:nvPr/>
          </p:nvSpPr>
          <p:spPr>
            <a:xfrm>
              <a:off x="5593300"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9" name="矢印: 上 12">
              <a:extLst>
                <a:ext uri="{FF2B5EF4-FFF2-40B4-BE49-F238E27FC236}">
                  <a16:creationId xmlns:a16="http://schemas.microsoft.com/office/drawing/2014/main" id="{5CDA2A7A-8054-533C-C4F5-E31E2BF05CCD}"/>
                </a:ext>
              </a:extLst>
            </p:cNvPr>
            <p:cNvSpPr/>
            <p:nvPr/>
          </p:nvSpPr>
          <p:spPr>
            <a:xfrm>
              <a:off x="6085916"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0" name="矢印: 上 13">
              <a:extLst>
                <a:ext uri="{FF2B5EF4-FFF2-40B4-BE49-F238E27FC236}">
                  <a16:creationId xmlns:a16="http://schemas.microsoft.com/office/drawing/2014/main" id="{9AF94DAC-1454-BFA2-5DCF-46AA847CBF9E}"/>
                </a:ext>
              </a:extLst>
            </p:cNvPr>
            <p:cNvSpPr/>
            <p:nvPr/>
          </p:nvSpPr>
          <p:spPr>
            <a:xfrm>
              <a:off x="6573770"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1" name="矢印: 上 15">
              <a:extLst>
                <a:ext uri="{FF2B5EF4-FFF2-40B4-BE49-F238E27FC236}">
                  <a16:creationId xmlns:a16="http://schemas.microsoft.com/office/drawing/2014/main" id="{12C472E5-0762-B485-660F-6A65F94F7BE9}"/>
                </a:ext>
              </a:extLst>
            </p:cNvPr>
            <p:cNvSpPr/>
            <p:nvPr/>
          </p:nvSpPr>
          <p:spPr>
            <a:xfrm>
              <a:off x="7626937"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2" name="矢印: 上 34">
              <a:extLst>
                <a:ext uri="{FF2B5EF4-FFF2-40B4-BE49-F238E27FC236}">
                  <a16:creationId xmlns:a16="http://schemas.microsoft.com/office/drawing/2014/main" id="{E6F0B33A-FFD2-4578-E37D-45673995E58D}"/>
                </a:ext>
              </a:extLst>
            </p:cNvPr>
            <p:cNvSpPr/>
            <p:nvPr/>
          </p:nvSpPr>
          <p:spPr>
            <a:xfrm>
              <a:off x="7104089" y="2819231"/>
              <a:ext cx="159915" cy="6702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a:p>
          </p:txBody>
        </p:sp>
        <p:sp>
          <p:nvSpPr>
            <p:cNvPr id="13" name="正方形/長方形 4">
              <a:extLst>
                <a:ext uri="{FF2B5EF4-FFF2-40B4-BE49-F238E27FC236}">
                  <a16:creationId xmlns:a16="http://schemas.microsoft.com/office/drawing/2014/main" id="{4003045F-7B3B-E3B7-95A4-A3F90B58557F}"/>
                </a:ext>
              </a:extLst>
            </p:cNvPr>
            <p:cNvSpPr/>
            <p:nvPr/>
          </p:nvSpPr>
          <p:spPr>
            <a:xfrm>
              <a:off x="5432296" y="2891528"/>
              <a:ext cx="2500833" cy="126926"/>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500" b="1" dirty="0">
                  <a:solidFill>
                    <a:schemeClr val="tx1"/>
                  </a:solidFill>
                  <a:latin typeface="Meiryo UI" panose="020B0604030504040204" pitchFamily="50" charset="-128"/>
                  <a:ea typeface="Meiryo UI" panose="020B0604030504040204" pitchFamily="50" charset="-128"/>
                  <a:hlinkClick r:id="rId4"/>
                </a:rPr>
                <a:t>UTokyo Account</a:t>
              </a:r>
              <a:endParaRPr kumimoji="1" lang="ja-JP" altLang="en-US" sz="500" dirty="0">
                <a:solidFill>
                  <a:schemeClr val="tx1"/>
                </a:solidFill>
                <a:latin typeface="Meiryo UI" panose="020B0604030504040204" pitchFamily="50" charset="-128"/>
                <a:ea typeface="Meiryo UI" panose="020B0604030504040204" pitchFamily="50" charset="-128"/>
              </a:endParaRPr>
            </a:p>
          </p:txBody>
        </p:sp>
        <p:grpSp>
          <p:nvGrpSpPr>
            <p:cNvPr id="14" name="グループ化 13">
              <a:extLst>
                <a:ext uri="{FF2B5EF4-FFF2-40B4-BE49-F238E27FC236}">
                  <a16:creationId xmlns:a16="http://schemas.microsoft.com/office/drawing/2014/main" id="{4C8BD16C-EFFE-3251-2F38-9146D7CBADC0}"/>
                </a:ext>
              </a:extLst>
            </p:cNvPr>
            <p:cNvGrpSpPr/>
            <p:nvPr/>
          </p:nvGrpSpPr>
          <p:grpSpPr>
            <a:xfrm>
              <a:off x="5432073" y="2373993"/>
              <a:ext cx="2501280" cy="439964"/>
              <a:chOff x="5432073" y="2373993"/>
              <a:chExt cx="2501280" cy="439964"/>
            </a:xfrm>
          </p:grpSpPr>
          <p:sp>
            <p:nvSpPr>
              <p:cNvPr id="15" name="正方形/長方形 9">
                <a:extLst>
                  <a:ext uri="{FF2B5EF4-FFF2-40B4-BE49-F238E27FC236}">
                    <a16:creationId xmlns:a16="http://schemas.microsoft.com/office/drawing/2014/main" id="{C65206E7-825A-FA7E-50E3-85589C3E6EEA}"/>
                  </a:ext>
                </a:extLst>
              </p:cNvPr>
              <p:cNvSpPr/>
              <p:nvPr/>
            </p:nvSpPr>
            <p:spPr>
              <a:xfrm>
                <a:off x="6902778" y="2375995"/>
                <a:ext cx="555283" cy="43596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500" b="1" dirty="0">
                    <a:solidFill>
                      <a:srgbClr val="002060"/>
                    </a:solidFill>
                    <a:latin typeface="Meiryo UI" panose="020B0604030504040204" pitchFamily="50" charset="-128"/>
                    <a:ea typeface="Meiryo UI" panose="020B0604030504040204" pitchFamily="50" charset="-128"/>
                  </a:rPr>
                  <a:t>Microsoft 365</a:t>
                </a:r>
              </a:p>
              <a:p>
                <a:pPr algn="ctr"/>
                <a:r>
                  <a:rPr lang="en-US" altLang="ja-JP" sz="500" b="1" dirty="0">
                    <a:solidFill>
                      <a:srgbClr val="002060"/>
                    </a:solidFill>
                    <a:latin typeface="Meiryo UI" panose="020B0604030504040204" pitchFamily="50" charset="-128"/>
                    <a:ea typeface="Meiryo UI" panose="020B0604030504040204" pitchFamily="50" charset="-128"/>
                  </a:rPr>
                  <a:t>Slack</a:t>
                </a:r>
              </a:p>
              <a:p>
                <a:pPr algn="ctr"/>
                <a:r>
                  <a:rPr lang="en-US" altLang="ja-JP" sz="500" b="1" dirty="0">
                    <a:solidFill>
                      <a:srgbClr val="002060"/>
                    </a:solidFill>
                    <a:latin typeface="Meiryo UI" panose="020B0604030504040204" pitchFamily="50" charset="-128"/>
                    <a:ea typeface="Meiryo UI" panose="020B0604030504040204" pitchFamily="50" charset="-128"/>
                  </a:rPr>
                  <a:t>WebEx</a:t>
                </a:r>
              </a:p>
              <a:p>
                <a:pPr algn="ctr"/>
                <a:r>
                  <a:rPr lang="en-US" altLang="ja-JP" sz="500" b="1" dirty="0" err="1">
                    <a:solidFill>
                      <a:srgbClr val="002060"/>
                    </a:solidFill>
                    <a:latin typeface="Meiryo UI" panose="020B0604030504040204" pitchFamily="50" charset="-128"/>
                    <a:ea typeface="Meiryo UI" panose="020B0604030504040204" pitchFamily="50" charset="-128"/>
                  </a:rPr>
                  <a:t>Sli.do</a:t>
                </a:r>
                <a:endParaRPr lang="en-US" altLang="ja-JP" sz="500" b="1" dirty="0">
                  <a:solidFill>
                    <a:srgbClr val="002060"/>
                  </a:solidFill>
                  <a:latin typeface="Meiryo UI" panose="020B0604030504040204" pitchFamily="50" charset="-128"/>
                  <a:ea typeface="Meiryo UI" panose="020B0604030504040204" pitchFamily="50" charset="-128"/>
                </a:endParaRPr>
              </a:p>
            </p:txBody>
          </p:sp>
          <p:sp>
            <p:nvSpPr>
              <p:cNvPr id="16" name="正方形/長方形 8">
                <a:extLst>
                  <a:ext uri="{FF2B5EF4-FFF2-40B4-BE49-F238E27FC236}">
                    <a16:creationId xmlns:a16="http://schemas.microsoft.com/office/drawing/2014/main" id="{713CEF89-F735-2162-A10E-94BC446C3BB4}"/>
                  </a:ext>
                </a:extLst>
              </p:cNvPr>
              <p:cNvSpPr/>
              <p:nvPr/>
            </p:nvSpPr>
            <p:spPr>
              <a:xfrm>
                <a:off x="7473181" y="2373993"/>
                <a:ext cx="460172" cy="439964"/>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kumimoji="1" lang="en-US" altLang="ja-JP" sz="500" b="1" dirty="0">
                    <a:solidFill>
                      <a:srgbClr val="002060"/>
                    </a:solidFill>
                    <a:latin typeface="Meiryo UI" panose="020B0604030504040204" pitchFamily="50" charset="-128"/>
                    <a:ea typeface="Meiryo UI" panose="020B0604030504040204" pitchFamily="50" charset="-128"/>
                  </a:rPr>
                  <a:t>Google Workspace</a:t>
                </a:r>
              </a:p>
            </p:txBody>
          </p:sp>
          <p:grpSp>
            <p:nvGrpSpPr>
              <p:cNvPr id="17" name="グループ化 16">
                <a:extLst>
                  <a:ext uri="{FF2B5EF4-FFF2-40B4-BE49-F238E27FC236}">
                    <a16:creationId xmlns:a16="http://schemas.microsoft.com/office/drawing/2014/main" id="{2822022E-76FD-C43E-C00D-0CF772AF2B1B}"/>
                  </a:ext>
                </a:extLst>
              </p:cNvPr>
              <p:cNvGrpSpPr/>
              <p:nvPr/>
            </p:nvGrpSpPr>
            <p:grpSpPr>
              <a:xfrm>
                <a:off x="5432073" y="2378013"/>
                <a:ext cx="475115" cy="431924"/>
                <a:chOff x="481382" y="4128535"/>
                <a:chExt cx="1584000" cy="1440000"/>
              </a:xfrm>
            </p:grpSpPr>
            <p:sp>
              <p:nvSpPr>
                <p:cNvPr id="24" name="正方形/長方形 5">
                  <a:extLst>
                    <a:ext uri="{FF2B5EF4-FFF2-40B4-BE49-F238E27FC236}">
                      <a16:creationId xmlns:a16="http://schemas.microsoft.com/office/drawing/2014/main" id="{36D37419-F0E6-0444-D07E-8342E132BF5E}"/>
                    </a:ext>
                  </a:extLst>
                </p:cNvPr>
                <p:cNvSpPr/>
                <p:nvPr/>
              </p:nvSpPr>
              <p:spPr>
                <a:xfrm>
                  <a:off x="481382" y="4128535"/>
                  <a:ext cx="1584000" cy="144000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500" b="1" dirty="0">
                    <a:solidFill>
                      <a:schemeClr val="tx1"/>
                    </a:solidFill>
                    <a:latin typeface="Meiryo UI" panose="020B0604030504040204" pitchFamily="50" charset="-128"/>
                    <a:ea typeface="Meiryo UI" panose="020B0604030504040204" pitchFamily="50" charset="-128"/>
                  </a:endParaRPr>
                </a:p>
              </p:txBody>
            </p:sp>
            <p:pic>
              <p:nvPicPr>
                <p:cNvPr id="25" name="Picture 2">
                  <a:extLst>
                    <a:ext uri="{FF2B5EF4-FFF2-40B4-BE49-F238E27FC236}">
                      <a16:creationId xmlns:a16="http://schemas.microsoft.com/office/drawing/2014/main" id="{54AA06CE-74B4-2B4B-AF45-1927BE67D8D0}"/>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559007" y="4134160"/>
                  <a:ext cx="1428750" cy="142875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8" name="グループ化 17">
                <a:extLst>
                  <a:ext uri="{FF2B5EF4-FFF2-40B4-BE49-F238E27FC236}">
                    <a16:creationId xmlns:a16="http://schemas.microsoft.com/office/drawing/2014/main" id="{565EEF00-1177-DEFB-28FA-DD1E0D0FB6F5}"/>
                  </a:ext>
                </a:extLst>
              </p:cNvPr>
              <p:cNvGrpSpPr/>
              <p:nvPr/>
            </p:nvGrpSpPr>
            <p:grpSpPr>
              <a:xfrm>
                <a:off x="5922308" y="2378013"/>
                <a:ext cx="475115" cy="431924"/>
                <a:chOff x="2123728" y="4094174"/>
                <a:chExt cx="1584000" cy="1440000"/>
              </a:xfrm>
            </p:grpSpPr>
            <p:sp>
              <p:nvSpPr>
                <p:cNvPr id="22" name="正方形/長方形 6">
                  <a:extLst>
                    <a:ext uri="{FF2B5EF4-FFF2-40B4-BE49-F238E27FC236}">
                      <a16:creationId xmlns:a16="http://schemas.microsoft.com/office/drawing/2014/main" id="{41682FA6-51F9-3FCF-4EB8-DFA74E0280F1}"/>
                    </a:ext>
                  </a:extLst>
                </p:cNvPr>
                <p:cNvSpPr/>
                <p:nvPr/>
              </p:nvSpPr>
              <p:spPr>
                <a:xfrm>
                  <a:off x="2123728" y="4094174"/>
                  <a:ext cx="1584000" cy="144000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500" b="1" dirty="0">
                    <a:solidFill>
                      <a:schemeClr val="tx1"/>
                    </a:solidFill>
                    <a:latin typeface="Meiryo UI" panose="020B0604030504040204" pitchFamily="50" charset="-128"/>
                    <a:ea typeface="Meiryo UI" panose="020B0604030504040204" pitchFamily="50" charset="-128"/>
                  </a:endParaRPr>
                </a:p>
              </p:txBody>
            </p:sp>
            <p:pic>
              <p:nvPicPr>
                <p:cNvPr id="23" name="Picture 4" descr="ITC Learning Management System">
                  <a:extLst>
                    <a:ext uri="{FF2B5EF4-FFF2-40B4-BE49-F238E27FC236}">
                      <a16:creationId xmlns:a16="http://schemas.microsoft.com/office/drawing/2014/main" id="{E3ADB691-DED6-F1A1-6B07-F4BAB6FCF11B}"/>
                    </a:ext>
                  </a:extLst>
                </p:cNvPr>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2201353" y="4680824"/>
                  <a:ext cx="1428750" cy="2667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9" name="グループ化 18">
                <a:extLst>
                  <a:ext uri="{FF2B5EF4-FFF2-40B4-BE49-F238E27FC236}">
                    <a16:creationId xmlns:a16="http://schemas.microsoft.com/office/drawing/2014/main" id="{67DF0C52-35EB-BA8D-0541-B0796CF29F86}"/>
                  </a:ext>
                </a:extLst>
              </p:cNvPr>
              <p:cNvGrpSpPr/>
              <p:nvPr/>
            </p:nvGrpSpPr>
            <p:grpSpPr>
              <a:xfrm>
                <a:off x="6412543" y="2378013"/>
                <a:ext cx="475115" cy="431924"/>
                <a:chOff x="3751026" y="4089184"/>
                <a:chExt cx="1584000" cy="1440000"/>
              </a:xfrm>
            </p:grpSpPr>
            <p:sp>
              <p:nvSpPr>
                <p:cNvPr id="20" name="正方形/長方形 36">
                  <a:extLst>
                    <a:ext uri="{FF2B5EF4-FFF2-40B4-BE49-F238E27FC236}">
                      <a16:creationId xmlns:a16="http://schemas.microsoft.com/office/drawing/2014/main" id="{D58A2F80-0E56-E824-4D5D-8CE3DB79570C}"/>
                    </a:ext>
                  </a:extLst>
                </p:cNvPr>
                <p:cNvSpPr/>
                <p:nvPr/>
              </p:nvSpPr>
              <p:spPr>
                <a:xfrm>
                  <a:off x="3751026" y="4089184"/>
                  <a:ext cx="1584000" cy="1440000"/>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500" b="1" dirty="0">
                    <a:solidFill>
                      <a:schemeClr val="tx1"/>
                    </a:solidFill>
                    <a:latin typeface="Meiryo UI" panose="020B0604030504040204" pitchFamily="50" charset="-128"/>
                    <a:ea typeface="Meiryo UI" panose="020B0604030504040204" pitchFamily="50" charset="-128"/>
                  </a:endParaRPr>
                </a:p>
              </p:txBody>
            </p:sp>
            <p:pic>
              <p:nvPicPr>
                <p:cNvPr id="21" name="Picture 6" descr="Zoomのロゴ">
                  <a:extLst>
                    <a:ext uri="{FF2B5EF4-FFF2-40B4-BE49-F238E27FC236}">
                      <a16:creationId xmlns:a16="http://schemas.microsoft.com/office/drawing/2014/main" id="{1137C172-736B-08FB-6B17-E5E0878ABB6D}"/>
                    </a:ext>
                  </a:extLst>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3844526" y="4650434"/>
                  <a:ext cx="1397000" cy="317500"/>
                </a:xfrm>
                <a:prstGeom prst="rect">
                  <a:avLst/>
                </a:prstGeom>
                <a:noFill/>
                <a:extLst>
                  <a:ext uri="{909E8E84-426E-40DD-AFC4-6F175D3DCCD1}">
                    <a14:hiddenFill xmlns:a14="http://schemas.microsoft.com/office/drawing/2010/main">
                      <a:solidFill>
                        <a:srgbClr val="FFFFFF"/>
                      </a:solidFill>
                    </a14:hiddenFill>
                  </a:ext>
                </a:extLst>
              </p:spPr>
            </p:pic>
          </p:grpSp>
        </p:grpSp>
      </p:grpSp>
      <p:sp>
        <p:nvSpPr>
          <p:cNvPr id="26" name="正方形/長方形 25">
            <a:extLst>
              <a:ext uri="{FF2B5EF4-FFF2-40B4-BE49-F238E27FC236}">
                <a16:creationId xmlns:a16="http://schemas.microsoft.com/office/drawing/2014/main" id="{C1AD0599-9D07-C262-AD05-9F2FF459CF89}"/>
              </a:ext>
            </a:extLst>
          </p:cNvPr>
          <p:cNvSpPr/>
          <p:nvPr/>
        </p:nvSpPr>
        <p:spPr>
          <a:xfrm>
            <a:off x="7560000" y="7200"/>
            <a:ext cx="485473" cy="449145"/>
          </a:xfrm>
          <a:prstGeom prst="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7" name="正方形/長方形 26">
            <a:extLst>
              <a:ext uri="{FF2B5EF4-FFF2-40B4-BE49-F238E27FC236}">
                <a16:creationId xmlns:a16="http://schemas.microsoft.com/office/drawing/2014/main" id="{BF80A2E5-7F9B-12DB-8724-23BA8FE58BAC}"/>
              </a:ext>
            </a:extLst>
          </p:cNvPr>
          <p:cNvSpPr/>
          <p:nvPr/>
        </p:nvSpPr>
        <p:spPr>
          <a:xfrm>
            <a:off x="6590402" y="533556"/>
            <a:ext cx="2498878" cy="133200"/>
          </a:xfrm>
          <a:prstGeom prst="rect">
            <a:avLst/>
          </a:prstGeom>
          <a:noFill/>
          <a:ln w="31750">
            <a:solidFill>
              <a:srgbClr val="FF000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8" name="正方形/長方形 27">
            <a:extLst>
              <a:ext uri="{FF2B5EF4-FFF2-40B4-BE49-F238E27FC236}">
                <a16:creationId xmlns:a16="http://schemas.microsoft.com/office/drawing/2014/main" id="{08DDEAF2-E3B6-A33F-8563-E746583C2825}"/>
              </a:ext>
            </a:extLst>
          </p:cNvPr>
          <p:cNvSpPr/>
          <p:nvPr/>
        </p:nvSpPr>
        <p:spPr>
          <a:xfrm>
            <a:off x="6588223" y="7200"/>
            <a:ext cx="485473" cy="449145"/>
          </a:xfrm>
          <a:prstGeom prst="rect">
            <a:avLst/>
          </a:prstGeom>
          <a:noFill/>
          <a:ln w="31750">
            <a:solidFill>
              <a:srgbClr val="FF000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3371785848"/>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雪藤">
  <a:themeElements>
    <a:clrScheme name="ユーザー定義 1">
      <a:dk1>
        <a:srgbClr val="000000"/>
      </a:dk1>
      <a:lt1>
        <a:srgbClr val="FFFFFF"/>
      </a:lt1>
      <a:dk2>
        <a:srgbClr val="445469"/>
      </a:dk2>
      <a:lt2>
        <a:srgbClr val="E7E6E6"/>
      </a:lt2>
      <a:accent1>
        <a:srgbClr val="F0A22E"/>
      </a:accent1>
      <a:accent2>
        <a:srgbClr val="ED7D30"/>
      </a:accent2>
      <a:accent3>
        <a:srgbClr val="A5A5A5"/>
      </a:accent3>
      <a:accent4>
        <a:srgbClr val="FFC000"/>
      </a:accent4>
      <a:accent5>
        <a:srgbClr val="5B9BD5"/>
      </a:accent5>
      <a:accent6>
        <a:srgbClr val="70AD47"/>
      </a:accent6>
      <a:hlink>
        <a:srgbClr val="0563C1"/>
      </a:hlink>
      <a:folHlink>
        <a:srgbClr val="954F71"/>
      </a:folHlink>
    </a:clrScheme>
    <a:fontScheme name="ユーザー定義 1">
      <a:majorFont>
        <a:latin typeface="Cambria"/>
        <a:ea typeface="メイリオ"/>
        <a:cs typeface=""/>
      </a:majorFont>
      <a:minorFont>
        <a:latin typeface="Cambria"/>
        <a:ea typeface="メイリオ"/>
        <a:cs typeface=""/>
      </a:minorFont>
    </a:fontScheme>
    <a:fmtScheme name="雪藤">
      <a:fillStyleLst>
        <a:solidFill>
          <a:schemeClr val="phClr">
            <a:tint val="100000"/>
          </a:schemeClr>
        </a:solidFill>
        <a:gradFill>
          <a:gsLst>
            <a:gs pos="0">
              <a:schemeClr val="phClr">
                <a:sat val="13000"/>
                <a:lum val="79000"/>
              </a:schemeClr>
            </a:gs>
            <a:gs pos="100000">
              <a:schemeClr val="phClr">
                <a:sat val="100000"/>
                <a:lum val="95000"/>
              </a:schemeClr>
            </a:gs>
          </a:gsLst>
          <a:lin ang="5400000" scaled="1"/>
        </a:gradFill>
        <a:blipFill>
          <a:blip xmlns:r="http://schemas.openxmlformats.org/officeDocument/2006/relationships" r:embed="rId1">
            <a:duotone>
              <a:srgbClr val="FFFFFF"/>
              <a:schemeClr val="phClr">
                <a:tint val="100000"/>
              </a:schemeClr>
            </a:duotone>
          </a:blip>
        </a:blipFill>
      </a:fillStyleLst>
      <a:lnStyleLst>
        <a:ln w="9525">
          <a:solidFill>
            <a:schemeClr val="phClr">
              <a:alpha val="100000"/>
            </a:schemeClr>
          </a:solidFill>
          <a:prstDash val="solid"/>
        </a:ln>
        <a:ln w="12700">
          <a:solidFill>
            <a:schemeClr val="phClr">
              <a:alpha val="100000"/>
            </a:schemeClr>
          </a:solidFill>
          <a:prstDash val="solid"/>
        </a:ln>
        <a:ln w="38100">
          <a:solidFill>
            <a:schemeClr val="phClr">
              <a:alpha val="100000"/>
            </a:schemeClr>
          </a:solidFill>
          <a:prstDash val="solid"/>
        </a:ln>
      </a:lnStyleLst>
      <a:effectStyleLst>
        <a:effectStyle>
          <a:effectLst/>
        </a:effectStyle>
        <a:effectStyle>
          <a:effectLst>
            <a:glow rad="101600">
              <a:schemeClr val="phClr">
                <a:alpha val="10000"/>
              </a:schemeClr>
            </a:glow>
            <a:outerShdw blurRad="50800" dist="50800" dir="5400000" algn="tl">
              <a:srgbClr val="7D7D7D">
                <a:alpha val="65000"/>
              </a:srgbClr>
            </a:outerShdw>
          </a:effectLst>
          <a:scene3d>
            <a:camera prst="perspectiveFront"/>
            <a:lightRig rig="threePt" dir="t">
              <a:rot lat="0" lon="0" rev="18900000"/>
            </a:lightRig>
          </a:scene3d>
          <a:sp3d/>
        </a:effectStyle>
        <a:effectStyle>
          <a:effectLst>
            <a:glow rad="101600">
              <a:schemeClr val="phClr">
                <a:alpha val="15000"/>
              </a:schemeClr>
            </a:glow>
            <a:outerShdw blurRad="50800" dist="50800" dir="5400000" algn="tl">
              <a:srgbClr val="7D7D7D">
                <a:alpha val="65000"/>
              </a:srgbClr>
            </a:outerShdw>
          </a:effectLst>
          <a:scene3d>
            <a:camera prst="perspectiveFront" fov="0"/>
            <a:lightRig rig="glow" dir="t">
              <a:rot lat="0" lon="0" rev="2700000"/>
            </a:lightRig>
          </a:scene3d>
          <a:sp3d>
            <a:bevelT w="342900" h="38100" prst="softRound"/>
            <a:bevelB w="342900" h="38100" prst="softRound"/>
            <a:contourClr>
              <a:srgbClr val="000000"/>
            </a:contourClr>
          </a:sp3d>
        </a:effectStyle>
      </a:effectStyleLst>
      <a:bgFillStyleLst>
        <a:solidFill>
          <a:schemeClr val="phClr">
            <a:tint val="100000"/>
          </a:schemeClr>
        </a:solidFill>
        <a:gradFill>
          <a:gsLst>
            <a:gs pos="0">
              <a:schemeClr val="phClr">
                <a:sat val="0"/>
                <a:lum val="100000"/>
              </a:schemeClr>
            </a:gs>
            <a:gs pos="100000">
              <a:schemeClr val="phClr">
                <a:sat val="100000"/>
                <a:lum val="90000"/>
              </a:schemeClr>
            </a:gs>
          </a:gsLst>
          <a:lin ang="16200000" scaled="1"/>
        </a:gradFill>
        <a:blipFill rotWithShape="0">
          <a:blip xmlns:r="http://schemas.openxmlformats.org/officeDocument/2006/relationships" r:embed="rId2">
            <a:duotone>
              <a:schemeClr val="phClr">
                <a:shade val="28000"/>
                <a:satMod val="250000"/>
              </a:schemeClr>
              <a:schemeClr val="phClr">
                <a:tint val="92350"/>
                <a:satMod val="150000"/>
              </a:schemeClr>
            </a:duotone>
          </a:blip>
          <a:srcRect/>
          <a:stretch>
            <a:fillRect/>
          </a:stretch>
        </a:blip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17457</TotalTime>
  <Words>427</Words>
  <Application>Microsoft Macintosh PowerPoint</Application>
  <PresentationFormat>画面に合わせる (4:3)</PresentationFormat>
  <Paragraphs>92</Paragraphs>
  <Slides>7</Slides>
  <Notes>0</Notes>
  <HiddenSlides>0</HiddenSlides>
  <MMClips>4</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7</vt:i4>
      </vt:variant>
    </vt:vector>
  </HeadingPairs>
  <TitlesOfParts>
    <vt:vector size="12" baseType="lpstr">
      <vt:lpstr>Meiryo UI</vt:lpstr>
      <vt:lpstr>Calibri</vt:lpstr>
      <vt:lpstr>Cambria</vt:lpstr>
      <vt:lpstr>Wingdings</vt:lpstr>
      <vt:lpstr>雪藤</vt:lpstr>
      <vt:lpstr>Zoom</vt:lpstr>
      <vt:lpstr>サインイン</vt:lpstr>
      <vt:lpstr>ミーティングの設定</vt:lpstr>
      <vt:lpstr>ミーティングの設定 </vt:lpstr>
      <vt:lpstr>ミーティングの設定</vt:lpstr>
      <vt:lpstr>ミーティングの設定</vt:lpstr>
      <vt:lpstr>その他いろいろ</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授業のオンライン化を念頭に置いた</dc:title>
  <dc:creator>tau</dc:creator>
  <cp:lastModifiedBy>柴山　悦哉</cp:lastModifiedBy>
  <cp:revision>1400</cp:revision>
  <cp:lastPrinted>2023-03-08T09:27:31Z</cp:lastPrinted>
  <dcterms:created xsi:type="dcterms:W3CDTF">2020-03-09T13:20:48Z</dcterms:created>
  <dcterms:modified xsi:type="dcterms:W3CDTF">2023-03-10T02:33:40Z</dcterms:modified>
</cp:coreProperties>
</file>

<file path=docProps/thumbnail.jpeg>
</file>